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57" r:id="rId6"/>
    <p:sldId id="258" r:id="rId7"/>
    <p:sldId id="265" r:id="rId8"/>
    <p:sldId id="263" r:id="rId9"/>
    <p:sldId id="266" r:id="rId10"/>
    <p:sldId id="260" r:id="rId11"/>
    <p:sldId id="259"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B22F5F-200F-F4AB-E3C4-FB4E5074793A}" name="Vega, Alyssa R" initials="VAR" userId="S::avega@ibc.doi.gov::1997392f-2684-47c0-a828-6c9ff12b2186" providerId="AD"/>
  <p188:author id="{33249395-8F4E-378A-84BF-D2C1CF1A25A2}" name="Dorsey, Helen A" initials="DHA" userId="S::hdorsey@ibc.doi.gov::c05b5bbe-5c1f-4da9-a89e-a94f76127398" providerId="AD"/>
  <p188:author id="{F0AB8CFC-0F89-63BC-8386-7DEC5F1ED300}" name="Stephens, Carli N" initials="SN" userId="S::cstephens@ibc.doi.gov::ea1c1db6-3109-45b9-9b26-ea6938b342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2D5D"/>
    <a:srgbClr val="A6A6A6"/>
    <a:srgbClr val="6575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225D3-54D0-4017-BF70-53B1526B9AC9}" v="1" dt="2023-12-28T16:25:23.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750" y="3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sey, Helen A" userId="S::hdorsey@ibc.doi.gov::c05b5bbe-5c1f-4da9-a89e-a94f76127398" providerId="AD" clId="Web-{DD9EE3D1-7032-8489-C7FE-23E19437D872}"/>
    <pc:docChg chg="">
      <pc:chgData name="Dorsey, Helen A" userId="S::hdorsey@ibc.doi.gov::c05b5bbe-5c1f-4da9-a89e-a94f76127398" providerId="AD" clId="Web-{DD9EE3D1-7032-8489-C7FE-23E19437D872}" dt="2023-11-30T14:32:36.010" v="0"/>
      <pc:docMkLst>
        <pc:docMk/>
      </pc:docMkLst>
      <pc:sldChg chg="modCm">
        <pc:chgData name="Dorsey, Helen A" userId="S::hdorsey@ibc.doi.gov::c05b5bbe-5c1f-4da9-a89e-a94f76127398" providerId="AD" clId="Web-{DD9EE3D1-7032-8489-C7FE-23E19437D872}" dt="2023-11-30T14:32:36.010" v="0"/>
        <pc:sldMkLst>
          <pc:docMk/>
          <pc:sldMk cId="2707756711" sldId="263"/>
        </pc:sldMkLst>
      </pc:sldChg>
    </pc:docChg>
  </pc:docChgLst>
  <pc:docChgLst>
    <pc:chgData name="Vega, Alyssa R" userId="1997392f-2684-47c0-a828-6c9ff12b2186" providerId="ADAL" clId="{A9F225D3-54D0-4017-BF70-53B1526B9AC9}"/>
    <pc:docChg chg="custSel modSld">
      <pc:chgData name="Vega, Alyssa R" userId="1997392f-2684-47c0-a828-6c9ff12b2186" providerId="ADAL" clId="{A9F225D3-54D0-4017-BF70-53B1526B9AC9}" dt="2024-01-02T20:45:52.170" v="155" actId="207"/>
      <pc:docMkLst>
        <pc:docMk/>
      </pc:docMkLst>
      <pc:sldChg chg="addSp modSp mod">
        <pc:chgData name="Vega, Alyssa R" userId="1997392f-2684-47c0-a828-6c9ff12b2186" providerId="ADAL" clId="{A9F225D3-54D0-4017-BF70-53B1526B9AC9}" dt="2024-01-02T20:45:52.170" v="155" actId="207"/>
        <pc:sldMkLst>
          <pc:docMk/>
          <pc:sldMk cId="1040153844" sldId="256"/>
        </pc:sldMkLst>
        <pc:spChg chg="mod">
          <ac:chgData name="Vega, Alyssa R" userId="1997392f-2684-47c0-a828-6c9ff12b2186" providerId="ADAL" clId="{A9F225D3-54D0-4017-BF70-53B1526B9AC9}" dt="2023-12-28T16:22:48.402" v="110" actId="20577"/>
          <ac:spMkLst>
            <pc:docMk/>
            <pc:sldMk cId="1040153844" sldId="256"/>
            <ac:spMk id="3" creationId="{3F6D89F3-0EF8-4B69-B3D5-419423014AEB}"/>
          </ac:spMkLst>
        </pc:spChg>
        <pc:spChg chg="add mod">
          <ac:chgData name="Vega, Alyssa R" userId="1997392f-2684-47c0-a828-6c9ff12b2186" providerId="ADAL" clId="{A9F225D3-54D0-4017-BF70-53B1526B9AC9}" dt="2024-01-02T20:45:52.170" v="155" actId="207"/>
          <ac:spMkLst>
            <pc:docMk/>
            <pc:sldMk cId="1040153844" sldId="256"/>
            <ac:spMk id="6" creationId="{C0AF70AB-7C7B-D8A0-03AF-6D25CA206910}"/>
          </ac:spMkLst>
        </pc:spChg>
      </pc:sldChg>
      <pc:sldChg chg="modSp mod">
        <pc:chgData name="Vega, Alyssa R" userId="1997392f-2684-47c0-a828-6c9ff12b2186" providerId="ADAL" clId="{A9F225D3-54D0-4017-BF70-53B1526B9AC9}" dt="2023-12-28T16:26:00.963" v="149" actId="122"/>
        <pc:sldMkLst>
          <pc:docMk/>
          <pc:sldMk cId="797731012" sldId="257"/>
        </pc:sldMkLst>
        <pc:spChg chg="mod">
          <ac:chgData name="Vega, Alyssa R" userId="1997392f-2684-47c0-a828-6c9ff12b2186" providerId="ADAL" clId="{A9F225D3-54D0-4017-BF70-53B1526B9AC9}" dt="2023-12-28T16:23:55.065" v="145" actId="27636"/>
          <ac:spMkLst>
            <pc:docMk/>
            <pc:sldMk cId="797731012" sldId="257"/>
            <ac:spMk id="3" creationId="{910CADDA-48DF-4773-95BC-71C941D2A8EF}"/>
          </ac:spMkLst>
        </pc:spChg>
        <pc:spChg chg="mod">
          <ac:chgData name="Vega, Alyssa R" userId="1997392f-2684-47c0-a828-6c9ff12b2186" providerId="ADAL" clId="{A9F225D3-54D0-4017-BF70-53B1526B9AC9}" dt="2023-12-28T16:26:00.963" v="149" actId="122"/>
          <ac:spMkLst>
            <pc:docMk/>
            <pc:sldMk cId="797731012" sldId="257"/>
            <ac:spMk id="6" creationId="{1A3D86C8-8AA6-8584-7DDB-CCE4916A7744}"/>
          </ac:spMkLst>
        </pc:spChg>
      </pc:sldChg>
      <pc:sldChg chg="delCm modCm">
        <pc:chgData name="Vega, Alyssa R" userId="1997392f-2684-47c0-a828-6c9ff12b2186" providerId="ADAL" clId="{A9F225D3-54D0-4017-BF70-53B1526B9AC9}" dt="2023-12-28T16:19:45.428" v="61"/>
        <pc:sldMkLst>
          <pc:docMk/>
          <pc:sldMk cId="4108391284" sldId="258"/>
        </pc:sldMkLst>
      </pc:sldChg>
      <pc:sldChg chg="delCm modCm">
        <pc:chgData name="Vega, Alyssa R" userId="1997392f-2684-47c0-a828-6c9ff12b2186" providerId="ADAL" clId="{A9F225D3-54D0-4017-BF70-53B1526B9AC9}" dt="2023-11-30T00:04:54.798" v="59"/>
        <pc:sldMkLst>
          <pc:docMk/>
          <pc:sldMk cId="2161470650" sldId="260"/>
        </pc:sldMkLst>
      </pc:sldChg>
      <pc:sldChg chg="delCm modCm">
        <pc:chgData name="Vega, Alyssa R" userId="1997392f-2684-47c0-a828-6c9ff12b2186" providerId="ADAL" clId="{A9F225D3-54D0-4017-BF70-53B1526B9AC9}" dt="2023-12-28T16:20:39.125" v="65"/>
        <pc:sldMkLst>
          <pc:docMk/>
          <pc:sldMk cId="2707756711" sldId="263"/>
        </pc:sldMkLst>
      </pc:sldChg>
      <pc:sldChg chg="modSp mod delCm modCm">
        <pc:chgData name="Vega, Alyssa R" userId="1997392f-2684-47c0-a828-6c9ff12b2186" providerId="ADAL" clId="{A9F225D3-54D0-4017-BF70-53B1526B9AC9}" dt="2023-12-28T16:20:02.310" v="63"/>
        <pc:sldMkLst>
          <pc:docMk/>
          <pc:sldMk cId="3734984353" sldId="265"/>
        </pc:sldMkLst>
        <pc:spChg chg="mod">
          <ac:chgData name="Vega, Alyssa R" userId="1997392f-2684-47c0-a828-6c9ff12b2186" providerId="ADAL" clId="{A9F225D3-54D0-4017-BF70-53B1526B9AC9}" dt="2023-11-29T23:58:01.911" v="55" actId="27636"/>
          <ac:spMkLst>
            <pc:docMk/>
            <pc:sldMk cId="3734984353" sldId="265"/>
            <ac:spMk id="3" creationId="{4B1C1924-6EB1-4B2B-95DC-0B8C2CD26296}"/>
          </ac:spMkLst>
        </pc:spChg>
      </pc:sldChg>
    </pc:docChg>
  </pc:docChgLst>
  <pc:docChgLst>
    <pc:chgData name="Vega, Alyssa R" userId="1997392f-2684-47c0-a828-6c9ff12b2186" providerId="ADAL" clId="{59703D71-5E23-4598-AAC2-F0AD7F48B331}"/>
    <pc:docChg chg="undo custSel modSld">
      <pc:chgData name="Vega, Alyssa R" userId="1997392f-2684-47c0-a828-6c9ff12b2186" providerId="ADAL" clId="{59703D71-5E23-4598-AAC2-F0AD7F48B331}" dt="2023-11-08T23:10:31.539" v="276" actId="6549"/>
      <pc:docMkLst>
        <pc:docMk/>
      </pc:docMkLst>
      <pc:sldChg chg="addCm">
        <pc:chgData name="Vega, Alyssa R" userId="1997392f-2684-47c0-a828-6c9ff12b2186" providerId="ADAL" clId="{59703D71-5E23-4598-AAC2-F0AD7F48B331}" dt="2023-11-08T22:22:32.784" v="0"/>
        <pc:sldMkLst>
          <pc:docMk/>
          <pc:sldMk cId="4108391284" sldId="258"/>
        </pc:sldMkLst>
      </pc:sldChg>
      <pc:sldChg chg="modSp mod">
        <pc:chgData name="Vega, Alyssa R" userId="1997392f-2684-47c0-a828-6c9ff12b2186" providerId="ADAL" clId="{59703D71-5E23-4598-AAC2-F0AD7F48B331}" dt="2023-11-08T23:10:31.539" v="276" actId="6549"/>
        <pc:sldMkLst>
          <pc:docMk/>
          <pc:sldMk cId="3106893487" sldId="259"/>
        </pc:sldMkLst>
        <pc:spChg chg="mod">
          <ac:chgData name="Vega, Alyssa R" userId="1997392f-2684-47c0-a828-6c9ff12b2186" providerId="ADAL" clId="{59703D71-5E23-4598-AAC2-F0AD7F48B331}" dt="2023-11-08T23:10:31.539" v="276" actId="6549"/>
          <ac:spMkLst>
            <pc:docMk/>
            <pc:sldMk cId="3106893487" sldId="259"/>
            <ac:spMk id="3" creationId="{7F83B6BC-8221-410B-AAC0-D525CB5DF630}"/>
          </ac:spMkLst>
        </pc:spChg>
      </pc:sldChg>
      <pc:sldChg chg="modSp mod addCm modCm">
        <pc:chgData name="Vega, Alyssa R" userId="1997392f-2684-47c0-a828-6c9ff12b2186" providerId="ADAL" clId="{59703D71-5E23-4598-AAC2-F0AD7F48B331}" dt="2023-11-08T23:10:17.217" v="274" actId="20577"/>
        <pc:sldMkLst>
          <pc:docMk/>
          <pc:sldMk cId="2161470650" sldId="260"/>
        </pc:sldMkLst>
        <pc:spChg chg="mod">
          <ac:chgData name="Vega, Alyssa R" userId="1997392f-2684-47c0-a828-6c9ff12b2186" providerId="ADAL" clId="{59703D71-5E23-4598-AAC2-F0AD7F48B331}" dt="2023-11-08T23:10:17.217" v="274" actId="20577"/>
          <ac:spMkLst>
            <pc:docMk/>
            <pc:sldMk cId="2161470650" sldId="260"/>
            <ac:spMk id="3" creationId="{803A979A-81D5-4412-9AE0-BF18729B98D0}"/>
          </ac:spMkLst>
        </pc:spChg>
      </pc:sldChg>
      <pc:sldChg chg="addSp delSp modSp mod addCm">
        <pc:chgData name="Vega, Alyssa R" userId="1997392f-2684-47c0-a828-6c9ff12b2186" providerId="ADAL" clId="{59703D71-5E23-4598-AAC2-F0AD7F48B331}" dt="2023-11-08T22:44:20.771" v="78"/>
        <pc:sldMkLst>
          <pc:docMk/>
          <pc:sldMk cId="2707756711" sldId="263"/>
        </pc:sldMkLst>
        <pc:spChg chg="add del mod">
          <ac:chgData name="Vega, Alyssa R" userId="1997392f-2684-47c0-a828-6c9ff12b2186" providerId="ADAL" clId="{59703D71-5E23-4598-AAC2-F0AD7F48B331}" dt="2023-11-08T22:41:43.033" v="23" actId="22"/>
          <ac:spMkLst>
            <pc:docMk/>
            <pc:sldMk cId="2707756711" sldId="263"/>
            <ac:spMk id="6" creationId="{7D1EF31B-FBEC-7D33-275F-3D4F985D5B72}"/>
          </ac:spMkLst>
        </pc:spChg>
        <pc:spChg chg="mod">
          <ac:chgData name="Vega, Alyssa R" userId="1997392f-2684-47c0-a828-6c9ff12b2186" providerId="ADAL" clId="{59703D71-5E23-4598-AAC2-F0AD7F48B331}" dt="2023-11-08T22:43:29.333" v="77" actId="20577"/>
          <ac:spMkLst>
            <pc:docMk/>
            <pc:sldMk cId="2707756711" sldId="263"/>
            <ac:spMk id="12" creationId="{4F87A97E-303B-4F43-A89E-15F72BF8E1B4}"/>
          </ac:spMkLst>
        </pc:spChg>
      </pc:sldChg>
      <pc:sldChg chg="modSp mod">
        <pc:chgData name="Vega, Alyssa R" userId="1997392f-2684-47c0-a828-6c9ff12b2186" providerId="ADAL" clId="{59703D71-5E23-4598-AAC2-F0AD7F48B331}" dt="2023-11-08T22:40:19.854" v="4" actId="20577"/>
        <pc:sldMkLst>
          <pc:docMk/>
          <pc:sldMk cId="3734984353" sldId="265"/>
        </pc:sldMkLst>
        <pc:spChg chg="mod">
          <ac:chgData name="Vega, Alyssa R" userId="1997392f-2684-47c0-a828-6c9ff12b2186" providerId="ADAL" clId="{59703D71-5E23-4598-AAC2-F0AD7F48B331}" dt="2023-11-08T22:40:19.854" v="4" actId="20577"/>
          <ac:spMkLst>
            <pc:docMk/>
            <pc:sldMk cId="3734984353" sldId="265"/>
            <ac:spMk id="3" creationId="{4B1C1924-6EB1-4B2B-95DC-0B8C2CD26296}"/>
          </ac:spMkLst>
        </pc:spChg>
      </pc:sldChg>
      <pc:sldChg chg="modSp mod">
        <pc:chgData name="Vega, Alyssa R" userId="1997392f-2684-47c0-a828-6c9ff12b2186" providerId="ADAL" clId="{59703D71-5E23-4598-AAC2-F0AD7F48B331}" dt="2023-11-08T22:45:15.199" v="116" actId="6549"/>
        <pc:sldMkLst>
          <pc:docMk/>
          <pc:sldMk cId="98435094" sldId="266"/>
        </pc:sldMkLst>
        <pc:spChg chg="mod">
          <ac:chgData name="Vega, Alyssa R" userId="1997392f-2684-47c0-a828-6c9ff12b2186" providerId="ADAL" clId="{59703D71-5E23-4598-AAC2-F0AD7F48B331}" dt="2023-11-08T22:45:15.199" v="116" actId="6549"/>
          <ac:spMkLst>
            <pc:docMk/>
            <pc:sldMk cId="98435094" sldId="266"/>
            <ac:spMk id="3" creationId="{7AD85AB1-E6CB-3088-9243-9C2FEAF7DCEC}"/>
          </ac:spMkLst>
        </pc:spChg>
      </pc:sldChg>
    </pc:docChg>
  </pc:docChgLst>
  <pc:docChgLst>
    <pc:chgData name="Stephens, Carli N" userId="S::cstephens@ibc.doi.gov::ea1c1db6-3109-45b9-9b26-ea6938b3426d" providerId="AD" clId="Web-{D7B37D5C-BF32-4FDC-8AFC-5A0E7EFDA866}"/>
    <pc:docChg chg="mod">
      <pc:chgData name="Stephens, Carli N" userId="S::cstephens@ibc.doi.gov::ea1c1db6-3109-45b9-9b26-ea6938b3426d" providerId="AD" clId="Web-{D7B37D5C-BF32-4FDC-8AFC-5A0E7EFDA866}" dt="2023-11-16T19:57:30.782" v="1"/>
      <pc:docMkLst>
        <pc:docMk/>
      </pc:docMkLst>
      <pc:sldChg chg="addCm">
        <pc:chgData name="Stephens, Carli N" userId="S::cstephens@ibc.doi.gov::ea1c1db6-3109-45b9-9b26-ea6938b3426d" providerId="AD" clId="Web-{D7B37D5C-BF32-4FDC-8AFC-5A0E7EFDA866}" dt="2023-11-16T19:57:30.782" v="1"/>
        <pc:sldMkLst>
          <pc:docMk/>
          <pc:sldMk cId="3734984353" sldId="265"/>
        </pc:sldMkLst>
      </pc:sldChg>
    </pc:docChg>
  </pc:docChgLst>
  <pc:docChgLst>
    <pc:chgData name="Vega, Alyssa R" userId="S::avega@ibc.doi.gov::1997392f-2684-47c0-a828-6c9ff12b2186" providerId="AD" clId="Web-{D38EE2E9-05BA-F4A1-BEC6-EEFFCE8FDB83}"/>
    <pc:docChg chg="">
      <pc:chgData name="Vega, Alyssa R" userId="S::avega@ibc.doi.gov::1997392f-2684-47c0-a828-6c9ff12b2186" providerId="AD" clId="Web-{D38EE2E9-05BA-F4A1-BEC6-EEFFCE8FDB83}" dt="2023-11-30T14:43:35.620" v="1"/>
      <pc:docMkLst>
        <pc:docMk/>
      </pc:docMkLst>
      <pc:sldChg chg="modCm">
        <pc:chgData name="Vega, Alyssa R" userId="S::avega@ibc.doi.gov::1997392f-2684-47c0-a828-6c9ff12b2186" providerId="AD" clId="Web-{D38EE2E9-05BA-F4A1-BEC6-EEFFCE8FDB83}" dt="2023-11-30T14:43:35.620" v="1"/>
        <pc:sldMkLst>
          <pc:docMk/>
          <pc:sldMk cId="2707756711" sldId="263"/>
        </pc:sldMkLst>
      </pc:sldChg>
    </pc:docChg>
  </pc:docChgLst>
  <pc:docChgLst>
    <pc:chgData name="Dorsey, Helen A" userId="c05b5bbe-5c1f-4da9-a89e-a94f76127398" providerId="ADAL" clId="{BD8EB82C-7CB1-4671-BEF0-B01A09FD51D4}"/>
    <pc:docChg chg="">
      <pc:chgData name="Dorsey, Helen A" userId="c05b5bbe-5c1f-4da9-a89e-a94f76127398" providerId="ADAL" clId="{BD8EB82C-7CB1-4671-BEF0-B01A09FD51D4}" dt="2023-11-17T17:15:47.432" v="1"/>
      <pc:docMkLst>
        <pc:docMk/>
      </pc:docMkLst>
      <pc:sldChg chg="modCm">
        <pc:chgData name="Dorsey, Helen A" userId="c05b5bbe-5c1f-4da9-a89e-a94f76127398" providerId="ADAL" clId="{BD8EB82C-7CB1-4671-BEF0-B01A09FD51D4}" dt="2023-11-17T17:14:20.888" v="0"/>
        <pc:sldMkLst>
          <pc:docMk/>
          <pc:sldMk cId="4108391284" sldId="258"/>
        </pc:sldMkLst>
      </pc:sldChg>
      <pc:sldChg chg="addCm">
        <pc:chgData name="Dorsey, Helen A" userId="c05b5bbe-5c1f-4da9-a89e-a94f76127398" providerId="ADAL" clId="{BD8EB82C-7CB1-4671-BEF0-B01A09FD51D4}" dt="2023-11-17T17:15:47.432" v="1"/>
        <pc:sldMkLst>
          <pc:docMk/>
          <pc:sldMk cId="2707756711" sldId="2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19C7B3-2931-444A-B4AF-406CD1FDE5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5DD6ECA-8845-4B2E-95F5-73C93E607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6EB9D4-D61A-4943-AC1D-13C81F0785F4}" type="datetimeFigureOut">
              <a:rPr lang="en-US" smtClean="0"/>
              <a:t>1/2/2024</a:t>
            </a:fld>
            <a:endParaRPr lang="en-US"/>
          </a:p>
        </p:txBody>
      </p:sp>
      <p:sp>
        <p:nvSpPr>
          <p:cNvPr id="4" name="Footer Placeholder 3">
            <a:extLst>
              <a:ext uri="{FF2B5EF4-FFF2-40B4-BE49-F238E27FC236}">
                <a16:creationId xmlns:a16="http://schemas.microsoft.com/office/drawing/2014/main" id="{44978C9D-101C-4F13-8FC6-08020AED71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E2047D-DAC9-4A9B-8678-8D097F75C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818F0F-B185-4CAF-B009-140109ECB696}" type="slidenum">
              <a:rPr lang="en-US" smtClean="0"/>
              <a:t>‹#›</a:t>
            </a:fld>
            <a:endParaRPr lang="en-US"/>
          </a:p>
        </p:txBody>
      </p:sp>
    </p:spTree>
    <p:extLst>
      <p:ext uri="{BB962C8B-B14F-4D97-AF65-F5344CB8AC3E}">
        <p14:creationId xmlns:p14="http://schemas.microsoft.com/office/powerpoint/2010/main" val="36562835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F805B-6BFC-41C5-8157-4C35A9F5532B}"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82E37-F809-4008-AEA4-01C0DC8D09CF}" type="slidenum">
              <a:rPr lang="en-US" smtClean="0"/>
              <a:t>‹#›</a:t>
            </a:fld>
            <a:endParaRPr lang="en-US"/>
          </a:p>
        </p:txBody>
      </p:sp>
    </p:spTree>
    <p:extLst>
      <p:ext uri="{BB962C8B-B14F-4D97-AF65-F5344CB8AC3E}">
        <p14:creationId xmlns:p14="http://schemas.microsoft.com/office/powerpoint/2010/main" val="27713174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087EDE-2BE9-42C2-B3B6-1593C923839F}"/>
              </a:ext>
              <a:ext uri="{C183D7F6-B498-43B3-948B-1728B52AA6E4}">
                <adec:decorative xmlns:adec="http://schemas.microsoft.com/office/drawing/2017/decorative" val="1"/>
              </a:ext>
            </a:extLst>
          </p:cNvPr>
          <p:cNvGrpSpPr/>
          <p:nvPr userDrawn="1"/>
        </p:nvGrpSpPr>
        <p:grpSpPr>
          <a:xfrm>
            <a:off x="0" y="180978"/>
            <a:ext cx="12192000" cy="6677022"/>
            <a:chOff x="0" y="180978"/>
            <a:chExt cx="12192000" cy="6677022"/>
          </a:xfrm>
        </p:grpSpPr>
        <p:sp>
          <p:nvSpPr>
            <p:cNvPr id="2" name="Rectangle 1">
              <a:extLst>
                <a:ext uri="{FF2B5EF4-FFF2-40B4-BE49-F238E27FC236}">
                  <a16:creationId xmlns:a16="http://schemas.microsoft.com/office/drawing/2014/main" id="{2D9A6800-8E5E-430C-A389-DFDE70A85035}"/>
                </a:ext>
                <a:ext uri="{C183D7F6-B498-43B3-948B-1728B52AA6E4}">
                  <adec:decorative xmlns:adec="http://schemas.microsoft.com/office/drawing/2017/decorative" val="0"/>
                </a:ext>
              </a:extLst>
            </p:cNvPr>
            <p:cNvSpPr/>
            <p:nvPr userDrawn="1"/>
          </p:nvSpPr>
          <p:spPr>
            <a:xfrm>
              <a:off x="0" y="180978"/>
              <a:ext cx="12192000" cy="6677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descr="DOI seal">
              <a:extLst>
                <a:ext uri="{FF2B5EF4-FFF2-40B4-BE49-F238E27FC236}">
                  <a16:creationId xmlns:a16="http://schemas.microsoft.com/office/drawing/2014/main" id="{77ED2790-B503-4126-9575-19494F9BC3F9}"/>
                </a:ext>
              </a:extLst>
            </p:cNvPr>
            <p:cNvGrpSpPr>
              <a:grpSpLocks noChangeAspect="1"/>
            </p:cNvGrpSpPr>
            <p:nvPr userDrawn="1"/>
          </p:nvGrpSpPr>
          <p:grpSpPr>
            <a:xfrm>
              <a:off x="5410200" y="320260"/>
              <a:ext cx="1371600" cy="1371600"/>
              <a:chOff x="9542386" y="260499"/>
              <a:chExt cx="1071027" cy="1071027"/>
            </a:xfrm>
          </p:grpSpPr>
          <p:sp>
            <p:nvSpPr>
              <p:cNvPr id="81" name="Oval 80">
                <a:extLst>
                  <a:ext uri="{FF2B5EF4-FFF2-40B4-BE49-F238E27FC236}">
                    <a16:creationId xmlns:a16="http://schemas.microsoft.com/office/drawing/2014/main" id="{309F3E50-82F4-4171-9A72-293986FEB3B5}"/>
                  </a:ext>
                  <a:ext uri="{C183D7F6-B498-43B3-948B-1728B52AA6E4}">
                    <adec:decorative xmlns:adec="http://schemas.microsoft.com/office/drawing/2017/decorative" val="1"/>
                  </a:ext>
                </a:extLst>
              </p:cNvPr>
              <p:cNvSpPr/>
              <p:nvPr userDrawn="1"/>
            </p:nvSpPr>
            <p:spPr>
              <a:xfrm>
                <a:off x="9542386" y="260499"/>
                <a:ext cx="1071027" cy="1071027"/>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U.S. Department of the Interior seal&#10;">
                <a:extLst>
                  <a:ext uri="{FF2B5EF4-FFF2-40B4-BE49-F238E27FC236}">
                    <a16:creationId xmlns:a16="http://schemas.microsoft.com/office/drawing/2014/main" id="{66F8AAEA-35FE-429C-A98B-6E922D2964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8239" y="303029"/>
                <a:ext cx="999321" cy="985967"/>
              </a:xfrm>
              <a:prstGeom prst="rect">
                <a:avLst/>
              </a:prstGeom>
            </p:spPr>
          </p:pic>
        </p:grpSp>
        <p:pic>
          <p:nvPicPr>
            <p:cNvPr id="94" name="Picture 93" descr="IBC logo">
              <a:extLst>
                <a:ext uri="{FF2B5EF4-FFF2-40B4-BE49-F238E27FC236}">
                  <a16:creationId xmlns:a16="http://schemas.microsoft.com/office/drawing/2014/main" id="{36E66E47-6723-4396-BFC8-B4DC38BCD3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3865" y="4661091"/>
              <a:ext cx="1224270" cy="1280160"/>
            </a:xfrm>
            <a:prstGeom prst="rect">
              <a:avLst/>
            </a:prstGeom>
          </p:spPr>
        </p:pic>
      </p:grpSp>
      <p:sp>
        <p:nvSpPr>
          <p:cNvPr id="107" name="Rectangle 106">
            <a:extLst>
              <a:ext uri="{FF2B5EF4-FFF2-40B4-BE49-F238E27FC236}">
                <a16:creationId xmlns:a16="http://schemas.microsoft.com/office/drawing/2014/main" id="{9493C8BB-C432-402B-8D56-C76BF5089415}"/>
              </a:ext>
            </a:extLst>
          </p:cNvPr>
          <p:cNvSpPr/>
          <p:nvPr userDrawn="1"/>
        </p:nvSpPr>
        <p:spPr>
          <a:xfrm>
            <a:off x="9694710" y="0"/>
            <a:ext cx="2396198" cy="6857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0E640DBE-F0D7-4BCB-B3B9-42E6FB09DF50}"/>
              </a:ext>
            </a:extLst>
          </p:cNvPr>
          <p:cNvSpPr>
            <a:spLocks noGrp="1"/>
          </p:cNvSpPr>
          <p:nvPr userDrawn="1">
            <p:ph type="ftr" sz="quarter" idx="3"/>
          </p:nvPr>
        </p:nvSpPr>
        <p:spPr>
          <a:xfrm>
            <a:off x="4954772" y="6080539"/>
            <a:ext cx="2282456" cy="457200"/>
          </a:xfrm>
          <a:prstGeom prst="rect">
            <a:avLst/>
          </a:prstGeom>
        </p:spPr>
        <p:txBody>
          <a:bodyPr vert="horz" lIns="91440" tIns="45720" rIns="91440" bIns="45720" rtlCol="0" anchor="ctr"/>
          <a:lstStyle>
            <a:lvl1pPr algn="ctr">
              <a:defRPr sz="1600" b="0" i="0" spc="300">
                <a:solidFill>
                  <a:schemeClr val="tx2"/>
                </a:solidFill>
              </a:defRPr>
            </a:lvl1pPr>
          </a:lstStyle>
          <a:p>
            <a:r>
              <a:rPr lang="en-US">
                <a:latin typeface="Franklin Gothic Book" panose="020B0503020102020204" pitchFamily="34" charset="0"/>
              </a:rPr>
              <a:t>DOI.GOV/IBC</a:t>
            </a:r>
          </a:p>
        </p:txBody>
      </p:sp>
      <p:sp>
        <p:nvSpPr>
          <p:cNvPr id="23" name="Title 1">
            <a:extLst>
              <a:ext uri="{FF2B5EF4-FFF2-40B4-BE49-F238E27FC236}">
                <a16:creationId xmlns:a16="http://schemas.microsoft.com/office/drawing/2014/main" id="{F32DD987-4567-4E85-A40F-DDCEB74DDC94}"/>
              </a:ext>
            </a:extLst>
          </p:cNvPr>
          <p:cNvSpPr>
            <a:spLocks noGrp="1"/>
          </p:cNvSpPr>
          <p:nvPr>
            <p:ph type="title"/>
          </p:nvPr>
        </p:nvSpPr>
        <p:spPr>
          <a:xfrm>
            <a:off x="326136" y="1767820"/>
            <a:ext cx="11539728" cy="1558875"/>
          </a:xfrm>
        </p:spPr>
        <p:txBody>
          <a:bodyPr anchor="b" anchorCtr="0">
            <a:normAutofit/>
          </a:bodyPr>
          <a:lstStyle>
            <a:lvl1pPr algn="ctr">
              <a:defRPr sz="5400" b="1"/>
            </a:lvl1pPr>
          </a:lstStyle>
          <a:p>
            <a:r>
              <a:rPr lang="en-US"/>
              <a:t>Click to edit Master title style</a:t>
            </a:r>
            <a:endParaRPr lang="en-ID"/>
          </a:p>
        </p:txBody>
      </p:sp>
      <p:sp>
        <p:nvSpPr>
          <p:cNvPr id="24" name="Text Placeholder 10">
            <a:extLst>
              <a:ext uri="{FF2B5EF4-FFF2-40B4-BE49-F238E27FC236}">
                <a16:creationId xmlns:a16="http://schemas.microsoft.com/office/drawing/2014/main" id="{E7F6D19F-694E-49A3-8770-3E308549BE7F}"/>
              </a:ext>
            </a:extLst>
          </p:cNvPr>
          <p:cNvSpPr>
            <a:spLocks noGrp="1"/>
          </p:cNvSpPr>
          <p:nvPr userDrawn="1">
            <p:ph type="body" sz="quarter" idx="13" hasCustomPrompt="1"/>
          </p:nvPr>
        </p:nvSpPr>
        <p:spPr>
          <a:xfrm>
            <a:off x="327658" y="3351058"/>
            <a:ext cx="11536681" cy="1001252"/>
          </a:xfrm>
          <a:prstGeom prst="rect">
            <a:avLst/>
          </a:prstGeom>
        </p:spPr>
        <p:txBody>
          <a:bodyPr anchor="t" anchorCtr="0">
            <a:noAutofit/>
          </a:bodyPr>
          <a:lstStyle>
            <a:lvl1pPr marL="0" indent="0" algn="ctr">
              <a:buNone/>
              <a:defRPr sz="3600"/>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389479700"/>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FDFD-6645-4423-96E1-CBF66AC31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1ECDDD-8130-41C6-ADF9-61BB0EC00E06}"/>
              </a:ext>
            </a:extLst>
          </p:cNvPr>
          <p:cNvSpPr>
            <a:spLocks noGrp="1"/>
          </p:cNvSpPr>
          <p:nvPr>
            <p:ph type="dt" sz="half" idx="10"/>
          </p:nvPr>
        </p:nvSpPr>
        <p:spPr/>
        <p:txBody>
          <a:bodyPr/>
          <a:lstStyle/>
          <a:p>
            <a:r>
              <a:rPr lang="en-US"/>
              <a:t>Updated 12/28/23</a:t>
            </a:r>
          </a:p>
        </p:txBody>
      </p:sp>
      <p:sp>
        <p:nvSpPr>
          <p:cNvPr id="4" name="Footer Placeholder 3">
            <a:extLst>
              <a:ext uri="{FF2B5EF4-FFF2-40B4-BE49-F238E27FC236}">
                <a16:creationId xmlns:a16="http://schemas.microsoft.com/office/drawing/2014/main" id="{BA1F5089-FE98-4641-84CF-73D3A3291431}"/>
              </a:ext>
            </a:extLst>
          </p:cNvPr>
          <p:cNvSpPr>
            <a:spLocks noGrp="1"/>
          </p:cNvSpPr>
          <p:nvPr>
            <p:ph type="ftr" sz="quarter" idx="11"/>
          </p:nvPr>
        </p:nvSpPr>
        <p:spPr/>
        <p:txBody>
          <a:bodyPr/>
          <a:lstStyle>
            <a:lvl1pPr>
              <a:defRPr>
                <a:solidFill>
                  <a:srgbClr val="898989"/>
                </a:solidFill>
              </a:defRPr>
            </a:lvl1pPr>
          </a:lstStyle>
          <a:p>
            <a:r>
              <a:rPr lang="en-US"/>
              <a:t>DOI.GOV/IBC</a:t>
            </a:r>
          </a:p>
        </p:txBody>
      </p:sp>
      <p:sp>
        <p:nvSpPr>
          <p:cNvPr id="5" name="Slide Number Placeholder 4">
            <a:extLst>
              <a:ext uri="{FF2B5EF4-FFF2-40B4-BE49-F238E27FC236}">
                <a16:creationId xmlns:a16="http://schemas.microsoft.com/office/drawing/2014/main" id="{1D0AD37A-D52C-4402-91D6-F9CDAADE8FE1}"/>
              </a:ext>
            </a:extLst>
          </p:cNvPr>
          <p:cNvSpPr>
            <a:spLocks noGrp="1"/>
          </p:cNvSpPr>
          <p:nvPr>
            <p:ph type="sldNum" sz="quarter" idx="12"/>
          </p:nvPr>
        </p:nvSpPr>
        <p:spPr/>
        <p:txBody>
          <a:bodyPr/>
          <a:lstStyle/>
          <a:p>
            <a:fld id="{B4B5A128-553A-4753-8671-C75E35D7DB90}" type="slidenum">
              <a:rPr lang="en-US" smtClean="0"/>
              <a:t>‹#›</a:t>
            </a:fld>
            <a:endParaRPr lang="en-US"/>
          </a:p>
        </p:txBody>
      </p:sp>
    </p:spTree>
    <p:extLst>
      <p:ext uri="{BB962C8B-B14F-4D97-AF65-F5344CB8AC3E}">
        <p14:creationId xmlns:p14="http://schemas.microsoft.com/office/powerpoint/2010/main" val="1903855545"/>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938C7F-51A0-431B-9BC4-6A658619B6F9}"/>
              </a:ext>
            </a:extLst>
          </p:cNvPr>
          <p:cNvSpPr>
            <a:spLocks noGrp="1"/>
          </p:cNvSpPr>
          <p:nvPr>
            <p:ph type="dt" sz="half" idx="10"/>
          </p:nvPr>
        </p:nvSpPr>
        <p:spPr/>
        <p:txBody>
          <a:bodyPr/>
          <a:lstStyle/>
          <a:p>
            <a:r>
              <a:rPr lang="en-US"/>
              <a:t>Updated 12/28/23</a:t>
            </a:r>
          </a:p>
        </p:txBody>
      </p:sp>
      <p:sp>
        <p:nvSpPr>
          <p:cNvPr id="3" name="Footer Placeholder 2">
            <a:extLst>
              <a:ext uri="{FF2B5EF4-FFF2-40B4-BE49-F238E27FC236}">
                <a16:creationId xmlns:a16="http://schemas.microsoft.com/office/drawing/2014/main" id="{27AF75F8-82C4-409E-9035-13A109D038DD}"/>
              </a:ext>
            </a:extLst>
          </p:cNvPr>
          <p:cNvSpPr>
            <a:spLocks noGrp="1"/>
          </p:cNvSpPr>
          <p:nvPr>
            <p:ph type="ftr" sz="quarter" idx="11"/>
          </p:nvPr>
        </p:nvSpPr>
        <p:spPr/>
        <p:txBody>
          <a:bodyPr/>
          <a:lstStyle/>
          <a:p>
            <a:r>
              <a:rPr lang="en-US"/>
              <a:t>DOI.GOV/IBC</a:t>
            </a:r>
          </a:p>
        </p:txBody>
      </p:sp>
      <p:sp>
        <p:nvSpPr>
          <p:cNvPr id="4" name="Slide Number Placeholder 3">
            <a:extLst>
              <a:ext uri="{FF2B5EF4-FFF2-40B4-BE49-F238E27FC236}">
                <a16:creationId xmlns:a16="http://schemas.microsoft.com/office/drawing/2014/main" id="{D97FDF5C-5EA5-4D68-87E4-A59603BAE97B}"/>
              </a:ext>
            </a:extLst>
          </p:cNvPr>
          <p:cNvSpPr>
            <a:spLocks noGrp="1"/>
          </p:cNvSpPr>
          <p:nvPr>
            <p:ph type="sldNum" sz="quarter" idx="12"/>
          </p:nvPr>
        </p:nvSpPr>
        <p:spPr/>
        <p:txBody>
          <a:bodyPr/>
          <a:lstStyle/>
          <a:p>
            <a:fld id="{B4B5A128-553A-4753-8671-C75E35D7DB90}" type="slidenum">
              <a:rPr lang="en-US" smtClean="0"/>
              <a:t>‹#›</a:t>
            </a:fld>
            <a:endParaRPr lang="en-US"/>
          </a:p>
        </p:txBody>
      </p:sp>
    </p:spTree>
    <p:extLst>
      <p:ext uri="{BB962C8B-B14F-4D97-AF65-F5344CB8AC3E}">
        <p14:creationId xmlns:p14="http://schemas.microsoft.com/office/powerpoint/2010/main" val="401164135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63BBD-50A6-493E-9052-2ECC815D8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8AA37-9899-450C-B15A-06F5A39BED14}"/>
              </a:ext>
            </a:extLst>
          </p:cNvPr>
          <p:cNvSpPr>
            <a:spLocks noGrp="1"/>
          </p:cNvSpPr>
          <p:nvPr>
            <p:ph type="dt" sz="half" idx="10"/>
          </p:nvPr>
        </p:nvSpPr>
        <p:spPr/>
        <p:txBody>
          <a:bodyPr/>
          <a:lstStyle/>
          <a:p>
            <a:r>
              <a:rPr lang="en-US"/>
              <a:t>Updated 12/28/23</a:t>
            </a:r>
          </a:p>
        </p:txBody>
      </p:sp>
      <p:sp>
        <p:nvSpPr>
          <p:cNvPr id="5" name="Footer Placeholder 4">
            <a:extLst>
              <a:ext uri="{FF2B5EF4-FFF2-40B4-BE49-F238E27FC236}">
                <a16:creationId xmlns:a16="http://schemas.microsoft.com/office/drawing/2014/main" id="{2CEB465B-1794-453C-A18F-D92566330A94}"/>
              </a:ext>
            </a:extLst>
          </p:cNvPr>
          <p:cNvSpPr>
            <a:spLocks noGrp="1"/>
          </p:cNvSpPr>
          <p:nvPr>
            <p:ph type="ftr" sz="quarter" idx="11"/>
          </p:nvPr>
        </p:nvSpPr>
        <p:spPr/>
        <p:txBody>
          <a:bodyPr/>
          <a:lstStyle/>
          <a:p>
            <a:r>
              <a:rPr lang="en-US"/>
              <a:t>DOI.GOV/IBC</a:t>
            </a:r>
          </a:p>
        </p:txBody>
      </p:sp>
      <p:sp>
        <p:nvSpPr>
          <p:cNvPr id="6" name="Slide Number Placeholder 5">
            <a:extLst>
              <a:ext uri="{FF2B5EF4-FFF2-40B4-BE49-F238E27FC236}">
                <a16:creationId xmlns:a16="http://schemas.microsoft.com/office/drawing/2014/main" id="{FA51301B-C37B-4858-A48B-7D78FA411B0C}"/>
              </a:ext>
            </a:extLst>
          </p:cNvPr>
          <p:cNvSpPr>
            <a:spLocks noGrp="1"/>
          </p:cNvSpPr>
          <p:nvPr>
            <p:ph type="sldNum" sz="quarter" idx="12"/>
          </p:nvPr>
        </p:nvSpPr>
        <p:spPr/>
        <p:txBody>
          <a:bodyPr/>
          <a:lstStyle/>
          <a:p>
            <a:fld id="{B4B5A128-553A-4753-8671-C75E35D7DB90}" type="slidenum">
              <a:rPr lang="en-US" smtClean="0"/>
              <a:t>‹#›</a:t>
            </a:fld>
            <a:endParaRPr lang="en-US"/>
          </a:p>
        </p:txBody>
      </p:sp>
    </p:spTree>
    <p:extLst>
      <p:ext uri="{BB962C8B-B14F-4D97-AF65-F5344CB8AC3E}">
        <p14:creationId xmlns:p14="http://schemas.microsoft.com/office/powerpoint/2010/main" val="1757853188"/>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2761-4F64-4D22-9253-57073D718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A078B5-58F6-44CD-AC6F-6E58A7F4F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7B422-C7FA-4536-AD9F-679A846DD36F}"/>
              </a:ext>
            </a:extLst>
          </p:cNvPr>
          <p:cNvSpPr>
            <a:spLocks noGrp="1"/>
          </p:cNvSpPr>
          <p:nvPr>
            <p:ph type="dt" sz="half" idx="10"/>
          </p:nvPr>
        </p:nvSpPr>
        <p:spPr/>
        <p:txBody>
          <a:bodyPr/>
          <a:lstStyle/>
          <a:p>
            <a:r>
              <a:rPr lang="en-US"/>
              <a:t>Updated 12/28/23</a:t>
            </a:r>
          </a:p>
        </p:txBody>
      </p:sp>
      <p:sp>
        <p:nvSpPr>
          <p:cNvPr id="5" name="Footer Placeholder 4">
            <a:extLst>
              <a:ext uri="{FF2B5EF4-FFF2-40B4-BE49-F238E27FC236}">
                <a16:creationId xmlns:a16="http://schemas.microsoft.com/office/drawing/2014/main" id="{501CA1F2-8A13-4E56-8D53-512717971CEB}"/>
              </a:ext>
            </a:extLst>
          </p:cNvPr>
          <p:cNvSpPr>
            <a:spLocks noGrp="1"/>
          </p:cNvSpPr>
          <p:nvPr>
            <p:ph type="ftr" sz="quarter" idx="11"/>
          </p:nvPr>
        </p:nvSpPr>
        <p:spPr/>
        <p:txBody>
          <a:bodyPr/>
          <a:lstStyle/>
          <a:p>
            <a:r>
              <a:rPr lang="en-US"/>
              <a:t>DOI.GOV/IBC</a:t>
            </a:r>
          </a:p>
        </p:txBody>
      </p:sp>
      <p:sp>
        <p:nvSpPr>
          <p:cNvPr id="6" name="Slide Number Placeholder 5">
            <a:extLst>
              <a:ext uri="{FF2B5EF4-FFF2-40B4-BE49-F238E27FC236}">
                <a16:creationId xmlns:a16="http://schemas.microsoft.com/office/drawing/2014/main" id="{94675033-31D0-40EE-8630-474C8CD980DF}"/>
              </a:ext>
            </a:extLst>
          </p:cNvPr>
          <p:cNvSpPr>
            <a:spLocks noGrp="1"/>
          </p:cNvSpPr>
          <p:nvPr>
            <p:ph type="sldNum" sz="quarter" idx="12"/>
          </p:nvPr>
        </p:nvSpPr>
        <p:spPr/>
        <p:txBody>
          <a:bodyPr/>
          <a:lstStyle/>
          <a:p>
            <a:fld id="{B4B5A128-553A-4753-8671-C75E35D7DB90}" type="slidenum">
              <a:rPr lang="en-US" smtClean="0"/>
              <a:t>‹#›</a:t>
            </a:fld>
            <a:endParaRPr lang="en-US"/>
          </a:p>
        </p:txBody>
      </p:sp>
    </p:spTree>
    <p:extLst>
      <p:ext uri="{BB962C8B-B14F-4D97-AF65-F5344CB8AC3E}">
        <p14:creationId xmlns:p14="http://schemas.microsoft.com/office/powerpoint/2010/main" val="303751843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075A-D85B-41D3-B5B9-FC7BE9329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6099F-4293-4C28-9367-C008294C0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B3EE5C-CDA7-43D4-9C5E-7B1D4D50E7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95DA0-2CAC-4D01-83D7-BAE165213A82}"/>
              </a:ext>
            </a:extLst>
          </p:cNvPr>
          <p:cNvSpPr>
            <a:spLocks noGrp="1"/>
          </p:cNvSpPr>
          <p:nvPr>
            <p:ph type="dt" sz="half" idx="10"/>
          </p:nvPr>
        </p:nvSpPr>
        <p:spPr/>
        <p:txBody>
          <a:bodyPr/>
          <a:lstStyle/>
          <a:p>
            <a:r>
              <a:rPr lang="en-US"/>
              <a:t>Updated 12/28/23</a:t>
            </a:r>
          </a:p>
        </p:txBody>
      </p:sp>
      <p:sp>
        <p:nvSpPr>
          <p:cNvPr id="6" name="Footer Placeholder 5">
            <a:extLst>
              <a:ext uri="{FF2B5EF4-FFF2-40B4-BE49-F238E27FC236}">
                <a16:creationId xmlns:a16="http://schemas.microsoft.com/office/drawing/2014/main" id="{3496AFB4-1F2B-40B8-AC29-ABC8E6735D25}"/>
              </a:ext>
            </a:extLst>
          </p:cNvPr>
          <p:cNvSpPr>
            <a:spLocks noGrp="1"/>
          </p:cNvSpPr>
          <p:nvPr>
            <p:ph type="ftr" sz="quarter" idx="11"/>
          </p:nvPr>
        </p:nvSpPr>
        <p:spPr/>
        <p:txBody>
          <a:bodyPr/>
          <a:lstStyle/>
          <a:p>
            <a:r>
              <a:rPr lang="en-US"/>
              <a:t>DOI.GOV/IBC</a:t>
            </a:r>
          </a:p>
        </p:txBody>
      </p:sp>
      <p:sp>
        <p:nvSpPr>
          <p:cNvPr id="7" name="Slide Number Placeholder 6">
            <a:extLst>
              <a:ext uri="{FF2B5EF4-FFF2-40B4-BE49-F238E27FC236}">
                <a16:creationId xmlns:a16="http://schemas.microsoft.com/office/drawing/2014/main" id="{F52A258E-DFFB-4EF1-8F4D-03B8AEAECAE4}"/>
              </a:ext>
            </a:extLst>
          </p:cNvPr>
          <p:cNvSpPr>
            <a:spLocks noGrp="1"/>
          </p:cNvSpPr>
          <p:nvPr>
            <p:ph type="sldNum" sz="quarter" idx="12"/>
          </p:nvPr>
        </p:nvSpPr>
        <p:spPr/>
        <p:txBody>
          <a:bodyPr/>
          <a:lstStyle/>
          <a:p>
            <a:fld id="{B4B5A128-553A-4753-8671-C75E35D7DB90}" type="slidenum">
              <a:rPr lang="en-US" smtClean="0"/>
              <a:t>‹#›</a:t>
            </a:fld>
            <a:endParaRPr lang="en-US"/>
          </a:p>
        </p:txBody>
      </p:sp>
    </p:spTree>
    <p:extLst>
      <p:ext uri="{BB962C8B-B14F-4D97-AF65-F5344CB8AC3E}">
        <p14:creationId xmlns:p14="http://schemas.microsoft.com/office/powerpoint/2010/main" val="57537821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43CA-AFDC-4816-B899-BC52B7F66A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508518-241A-4FEE-9339-8DB94A22D7BC}"/>
              </a:ext>
            </a:extLst>
          </p:cNvPr>
          <p:cNvSpPr>
            <a:spLocks noGrp="1"/>
          </p:cNvSpPr>
          <p:nvPr>
            <p:ph type="body" idx="1"/>
          </p:nvPr>
        </p:nvSpPr>
        <p:spPr>
          <a:xfrm>
            <a:off x="606060" y="1716444"/>
            <a:ext cx="365760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954540-3835-446D-91B7-1B77EC431CC3}"/>
              </a:ext>
            </a:extLst>
          </p:cNvPr>
          <p:cNvSpPr>
            <a:spLocks noGrp="1"/>
          </p:cNvSpPr>
          <p:nvPr>
            <p:ph sz="half" idx="2"/>
          </p:nvPr>
        </p:nvSpPr>
        <p:spPr>
          <a:xfrm>
            <a:off x="606060" y="2281786"/>
            <a:ext cx="3657600" cy="3684588"/>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97853D-A9F9-4188-9708-AE3F28AA3513}"/>
              </a:ext>
            </a:extLst>
          </p:cNvPr>
          <p:cNvSpPr>
            <a:spLocks noGrp="1"/>
          </p:cNvSpPr>
          <p:nvPr>
            <p:ph type="body" sz="quarter" idx="3"/>
          </p:nvPr>
        </p:nvSpPr>
        <p:spPr>
          <a:xfrm>
            <a:off x="4267200" y="1716444"/>
            <a:ext cx="365760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B7269-A745-4418-AFAC-9C795D11D8DF}"/>
              </a:ext>
            </a:extLst>
          </p:cNvPr>
          <p:cNvSpPr>
            <a:spLocks noGrp="1"/>
          </p:cNvSpPr>
          <p:nvPr>
            <p:ph sz="quarter" idx="4"/>
          </p:nvPr>
        </p:nvSpPr>
        <p:spPr>
          <a:xfrm>
            <a:off x="4267200" y="2281786"/>
            <a:ext cx="3657600" cy="3684588"/>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0E6250-F3D9-4B16-96D5-0AB52D15CDC7}"/>
              </a:ext>
            </a:extLst>
          </p:cNvPr>
          <p:cNvSpPr>
            <a:spLocks noGrp="1"/>
          </p:cNvSpPr>
          <p:nvPr>
            <p:ph type="dt" sz="half" idx="10"/>
          </p:nvPr>
        </p:nvSpPr>
        <p:spPr/>
        <p:txBody>
          <a:bodyPr/>
          <a:lstStyle/>
          <a:p>
            <a:r>
              <a:rPr lang="en-US"/>
              <a:t>Updated 12/28/23</a:t>
            </a:r>
          </a:p>
        </p:txBody>
      </p:sp>
      <p:sp>
        <p:nvSpPr>
          <p:cNvPr id="8" name="Footer Placeholder 7">
            <a:extLst>
              <a:ext uri="{FF2B5EF4-FFF2-40B4-BE49-F238E27FC236}">
                <a16:creationId xmlns:a16="http://schemas.microsoft.com/office/drawing/2014/main" id="{03DA995A-BCA0-41CD-9773-42F0355C6EEA}"/>
              </a:ext>
            </a:extLst>
          </p:cNvPr>
          <p:cNvSpPr>
            <a:spLocks noGrp="1"/>
          </p:cNvSpPr>
          <p:nvPr>
            <p:ph type="ftr" sz="quarter" idx="11"/>
          </p:nvPr>
        </p:nvSpPr>
        <p:spPr/>
        <p:txBody>
          <a:bodyPr/>
          <a:lstStyle/>
          <a:p>
            <a:r>
              <a:rPr lang="en-US"/>
              <a:t>DOI.GOV/IBC</a:t>
            </a:r>
          </a:p>
        </p:txBody>
      </p:sp>
      <p:sp>
        <p:nvSpPr>
          <p:cNvPr id="9" name="Slide Number Placeholder 8">
            <a:extLst>
              <a:ext uri="{FF2B5EF4-FFF2-40B4-BE49-F238E27FC236}">
                <a16:creationId xmlns:a16="http://schemas.microsoft.com/office/drawing/2014/main" id="{ECB78C55-533F-4D2C-BB98-A018F799E96C}"/>
              </a:ext>
            </a:extLst>
          </p:cNvPr>
          <p:cNvSpPr>
            <a:spLocks noGrp="1"/>
          </p:cNvSpPr>
          <p:nvPr>
            <p:ph type="sldNum" sz="quarter" idx="12"/>
          </p:nvPr>
        </p:nvSpPr>
        <p:spPr/>
        <p:txBody>
          <a:bodyPr/>
          <a:lstStyle/>
          <a:p>
            <a:fld id="{B4B5A128-553A-4753-8671-C75E35D7DB90}" type="slidenum">
              <a:rPr lang="en-US" smtClean="0"/>
              <a:t>‹#›</a:t>
            </a:fld>
            <a:endParaRPr lang="en-US"/>
          </a:p>
        </p:txBody>
      </p:sp>
      <p:grpSp>
        <p:nvGrpSpPr>
          <p:cNvPr id="17" name="Group 16">
            <a:extLst>
              <a:ext uri="{FF2B5EF4-FFF2-40B4-BE49-F238E27FC236}">
                <a16:creationId xmlns:a16="http://schemas.microsoft.com/office/drawing/2014/main" id="{6FD79240-DFCB-4489-AA57-CBEDD538BC8F}"/>
              </a:ext>
              <a:ext uri="{C183D7F6-B498-43B3-948B-1728B52AA6E4}">
                <adec:decorative xmlns:adec="http://schemas.microsoft.com/office/drawing/2017/decorative" val="1"/>
              </a:ext>
            </a:extLst>
          </p:cNvPr>
          <p:cNvGrpSpPr/>
          <p:nvPr userDrawn="1"/>
        </p:nvGrpSpPr>
        <p:grpSpPr>
          <a:xfrm>
            <a:off x="0" y="3763727"/>
            <a:ext cx="12192000" cy="2333625"/>
            <a:chOff x="0" y="3763727"/>
            <a:chExt cx="12192000" cy="2333625"/>
          </a:xfrm>
        </p:grpSpPr>
        <p:sp>
          <p:nvSpPr>
            <p:cNvPr id="10" name="TextBox 9">
              <a:extLst>
                <a:ext uri="{FF2B5EF4-FFF2-40B4-BE49-F238E27FC236}">
                  <a16:creationId xmlns:a16="http://schemas.microsoft.com/office/drawing/2014/main" id="{34B47E67-A010-45B6-8A6D-923B14215FB1}"/>
                </a:ext>
              </a:extLst>
            </p:cNvPr>
            <p:cNvSpPr txBox="1"/>
            <p:nvPr userDrawn="1"/>
          </p:nvSpPr>
          <p:spPr>
            <a:xfrm>
              <a:off x="0" y="5091512"/>
              <a:ext cx="12192000" cy="1005840"/>
            </a:xfrm>
            <a:prstGeom prst="rect">
              <a:avLst/>
            </a:prstGeom>
            <a:solidFill>
              <a:schemeClr val="bg1">
                <a:lumMod val="95000"/>
              </a:schemeClr>
            </a:solidFill>
          </p:spPr>
          <p:txBody>
            <a:bodyPr wrap="square" lIns="182880" tIns="0" rIns="365760" bIns="0" anchor="ctr" anchorCtr="0">
              <a:noAutofit/>
            </a:bodyPr>
            <a:lstStyle/>
            <a:p>
              <a:pPr algn="ctr">
                <a:lnSpc>
                  <a:spcPct val="90000"/>
                </a:lnSpc>
              </a:pPr>
              <a:endParaRPr lang="en-US"/>
            </a:p>
          </p:txBody>
        </p:sp>
        <p:grpSp>
          <p:nvGrpSpPr>
            <p:cNvPr id="11" name="Group 10">
              <a:extLst>
                <a:ext uri="{FF2B5EF4-FFF2-40B4-BE49-F238E27FC236}">
                  <a16:creationId xmlns:a16="http://schemas.microsoft.com/office/drawing/2014/main" id="{99E1CFC4-E7C9-4121-987F-4CDABCDDDAE3}"/>
                </a:ext>
              </a:extLst>
            </p:cNvPr>
            <p:cNvGrpSpPr/>
            <p:nvPr userDrawn="1"/>
          </p:nvGrpSpPr>
          <p:grpSpPr>
            <a:xfrm>
              <a:off x="761118" y="3763727"/>
              <a:ext cx="9582151" cy="2333625"/>
              <a:chOff x="-1893" y="3991216"/>
              <a:chExt cx="9582151" cy="2333625"/>
            </a:xfrm>
          </p:grpSpPr>
          <p:sp>
            <p:nvSpPr>
              <p:cNvPr id="12" name="Freeform 80">
                <a:extLst>
                  <a:ext uri="{FF2B5EF4-FFF2-40B4-BE49-F238E27FC236}">
                    <a16:creationId xmlns:a16="http://schemas.microsoft.com/office/drawing/2014/main" id="{95232235-D8C6-45F9-8B13-2A9580B2FBBB}"/>
                  </a:ext>
                </a:extLst>
              </p:cNvPr>
              <p:cNvSpPr>
                <a:spLocks/>
              </p:cNvSpPr>
              <p:nvPr/>
            </p:nvSpPr>
            <p:spPr bwMode="auto">
              <a:xfrm>
                <a:off x="-1893" y="3991216"/>
                <a:ext cx="3276600" cy="2333625"/>
              </a:xfrm>
              <a:custGeom>
                <a:avLst/>
                <a:gdLst>
                  <a:gd name="T0" fmla="*/ 281 w 291"/>
                  <a:gd name="T1" fmla="*/ 2 h 207"/>
                  <a:gd name="T2" fmla="*/ 110 w 291"/>
                  <a:gd name="T3" fmla="*/ 47 h 207"/>
                  <a:gd name="T4" fmla="*/ 107 w 291"/>
                  <a:gd name="T5" fmla="*/ 59 h 207"/>
                  <a:gd name="T6" fmla="*/ 123 w 291"/>
                  <a:gd name="T7" fmla="*/ 75 h 207"/>
                  <a:gd name="T8" fmla="*/ 123 w 291"/>
                  <a:gd name="T9" fmla="*/ 84 h 207"/>
                  <a:gd name="T10" fmla="*/ 0 w 291"/>
                  <a:gd name="T11" fmla="*/ 207 h 207"/>
                  <a:gd name="T12" fmla="*/ 91 w 291"/>
                  <a:gd name="T13" fmla="*/ 207 h 207"/>
                  <a:gd name="T14" fmla="*/ 167 w 291"/>
                  <a:gd name="T15" fmla="*/ 207 h 207"/>
                  <a:gd name="T16" fmla="*/ 207 w 291"/>
                  <a:gd name="T17" fmla="*/ 168 h 207"/>
                  <a:gd name="T18" fmla="*/ 216 w 291"/>
                  <a:gd name="T19" fmla="*/ 168 h 207"/>
                  <a:gd name="T20" fmla="*/ 232 w 291"/>
                  <a:gd name="T21" fmla="*/ 184 h 207"/>
                  <a:gd name="T22" fmla="*/ 243 w 291"/>
                  <a:gd name="T23" fmla="*/ 180 h 207"/>
                  <a:gd name="T24" fmla="*/ 289 w 291"/>
                  <a:gd name="T25" fmla="*/ 10 h 207"/>
                  <a:gd name="T26" fmla="*/ 281 w 291"/>
                  <a:gd name="T27"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 h="207">
                    <a:moveTo>
                      <a:pt x="281" y="2"/>
                    </a:moveTo>
                    <a:cubicBezTo>
                      <a:pt x="110" y="47"/>
                      <a:pt x="110" y="47"/>
                      <a:pt x="110" y="47"/>
                    </a:cubicBezTo>
                    <a:cubicBezTo>
                      <a:pt x="105" y="49"/>
                      <a:pt x="104" y="55"/>
                      <a:pt x="107" y="59"/>
                    </a:cubicBezTo>
                    <a:cubicBezTo>
                      <a:pt x="123" y="75"/>
                      <a:pt x="123" y="75"/>
                      <a:pt x="123" y="75"/>
                    </a:cubicBezTo>
                    <a:cubicBezTo>
                      <a:pt x="126" y="77"/>
                      <a:pt x="126" y="82"/>
                      <a:pt x="123" y="84"/>
                    </a:cubicBezTo>
                    <a:cubicBezTo>
                      <a:pt x="0" y="207"/>
                      <a:pt x="0" y="207"/>
                      <a:pt x="0" y="207"/>
                    </a:cubicBezTo>
                    <a:cubicBezTo>
                      <a:pt x="91" y="207"/>
                      <a:pt x="91" y="207"/>
                      <a:pt x="91" y="207"/>
                    </a:cubicBezTo>
                    <a:cubicBezTo>
                      <a:pt x="167" y="207"/>
                      <a:pt x="167" y="207"/>
                      <a:pt x="167" y="207"/>
                    </a:cubicBezTo>
                    <a:cubicBezTo>
                      <a:pt x="207" y="168"/>
                      <a:pt x="207" y="168"/>
                      <a:pt x="207" y="168"/>
                    </a:cubicBezTo>
                    <a:cubicBezTo>
                      <a:pt x="209" y="165"/>
                      <a:pt x="214" y="165"/>
                      <a:pt x="216" y="168"/>
                    </a:cubicBezTo>
                    <a:cubicBezTo>
                      <a:pt x="232" y="184"/>
                      <a:pt x="232" y="184"/>
                      <a:pt x="232" y="184"/>
                    </a:cubicBezTo>
                    <a:cubicBezTo>
                      <a:pt x="236" y="187"/>
                      <a:pt x="242" y="186"/>
                      <a:pt x="243" y="180"/>
                    </a:cubicBezTo>
                    <a:cubicBezTo>
                      <a:pt x="289" y="10"/>
                      <a:pt x="289" y="10"/>
                      <a:pt x="289" y="10"/>
                    </a:cubicBezTo>
                    <a:cubicBezTo>
                      <a:pt x="291" y="5"/>
                      <a:pt x="286" y="0"/>
                      <a:pt x="281" y="2"/>
                    </a:cubicBezTo>
                  </a:path>
                </a:pathLst>
              </a:custGeom>
              <a:solidFill>
                <a:schemeClr val="accent2"/>
              </a:solidFill>
              <a:ln w="381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4">
                <a:extLst>
                  <a:ext uri="{FF2B5EF4-FFF2-40B4-BE49-F238E27FC236}">
                    <a16:creationId xmlns:a16="http://schemas.microsoft.com/office/drawing/2014/main" id="{9D28330C-6ED7-42BD-A141-22BC552D2C9F}"/>
                  </a:ext>
                </a:extLst>
              </p:cNvPr>
              <p:cNvSpPr>
                <a:spLocks/>
              </p:cNvSpPr>
              <p:nvPr/>
            </p:nvSpPr>
            <p:spPr bwMode="auto">
              <a:xfrm>
                <a:off x="3161995" y="3991216"/>
                <a:ext cx="3265488" cy="2333625"/>
              </a:xfrm>
              <a:custGeom>
                <a:avLst/>
                <a:gdLst>
                  <a:gd name="T0" fmla="*/ 280 w 290"/>
                  <a:gd name="T1" fmla="*/ 2 h 207"/>
                  <a:gd name="T2" fmla="*/ 110 w 290"/>
                  <a:gd name="T3" fmla="*/ 47 h 207"/>
                  <a:gd name="T4" fmla="*/ 107 w 290"/>
                  <a:gd name="T5" fmla="*/ 59 h 207"/>
                  <a:gd name="T6" fmla="*/ 123 w 290"/>
                  <a:gd name="T7" fmla="*/ 75 h 207"/>
                  <a:gd name="T8" fmla="*/ 123 w 290"/>
                  <a:gd name="T9" fmla="*/ 84 h 207"/>
                  <a:gd name="T10" fmla="*/ 0 w 290"/>
                  <a:gd name="T11" fmla="*/ 207 h 207"/>
                  <a:gd name="T12" fmla="*/ 88 w 290"/>
                  <a:gd name="T13" fmla="*/ 207 h 207"/>
                  <a:gd name="T14" fmla="*/ 167 w 290"/>
                  <a:gd name="T15" fmla="*/ 207 h 207"/>
                  <a:gd name="T16" fmla="*/ 206 w 290"/>
                  <a:gd name="T17" fmla="*/ 168 h 207"/>
                  <a:gd name="T18" fmla="*/ 216 w 290"/>
                  <a:gd name="T19" fmla="*/ 168 h 207"/>
                  <a:gd name="T20" fmla="*/ 232 w 290"/>
                  <a:gd name="T21" fmla="*/ 184 h 207"/>
                  <a:gd name="T22" fmla="*/ 243 w 290"/>
                  <a:gd name="T23" fmla="*/ 180 h 207"/>
                  <a:gd name="T24" fmla="*/ 289 w 290"/>
                  <a:gd name="T25" fmla="*/ 10 h 207"/>
                  <a:gd name="T26" fmla="*/ 280 w 290"/>
                  <a:gd name="T27"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207">
                    <a:moveTo>
                      <a:pt x="280" y="2"/>
                    </a:moveTo>
                    <a:cubicBezTo>
                      <a:pt x="110" y="47"/>
                      <a:pt x="110" y="47"/>
                      <a:pt x="110" y="47"/>
                    </a:cubicBezTo>
                    <a:cubicBezTo>
                      <a:pt x="105" y="49"/>
                      <a:pt x="103" y="55"/>
                      <a:pt x="107" y="59"/>
                    </a:cubicBezTo>
                    <a:cubicBezTo>
                      <a:pt x="123" y="75"/>
                      <a:pt x="123" y="75"/>
                      <a:pt x="123" y="75"/>
                    </a:cubicBezTo>
                    <a:cubicBezTo>
                      <a:pt x="126" y="77"/>
                      <a:pt x="126" y="82"/>
                      <a:pt x="123" y="84"/>
                    </a:cubicBezTo>
                    <a:cubicBezTo>
                      <a:pt x="0" y="207"/>
                      <a:pt x="0" y="207"/>
                      <a:pt x="0" y="207"/>
                    </a:cubicBezTo>
                    <a:cubicBezTo>
                      <a:pt x="88" y="207"/>
                      <a:pt x="88" y="207"/>
                      <a:pt x="88" y="207"/>
                    </a:cubicBezTo>
                    <a:cubicBezTo>
                      <a:pt x="167" y="207"/>
                      <a:pt x="167" y="207"/>
                      <a:pt x="167" y="207"/>
                    </a:cubicBezTo>
                    <a:cubicBezTo>
                      <a:pt x="206" y="168"/>
                      <a:pt x="206" y="168"/>
                      <a:pt x="206" y="168"/>
                    </a:cubicBezTo>
                    <a:cubicBezTo>
                      <a:pt x="209" y="165"/>
                      <a:pt x="213" y="165"/>
                      <a:pt x="216" y="168"/>
                    </a:cubicBezTo>
                    <a:cubicBezTo>
                      <a:pt x="232" y="184"/>
                      <a:pt x="232" y="184"/>
                      <a:pt x="232" y="184"/>
                    </a:cubicBezTo>
                    <a:cubicBezTo>
                      <a:pt x="235" y="187"/>
                      <a:pt x="242" y="186"/>
                      <a:pt x="243" y="180"/>
                    </a:cubicBezTo>
                    <a:cubicBezTo>
                      <a:pt x="289" y="10"/>
                      <a:pt x="289" y="10"/>
                      <a:pt x="289" y="10"/>
                    </a:cubicBezTo>
                    <a:cubicBezTo>
                      <a:pt x="290" y="5"/>
                      <a:pt x="286" y="0"/>
                      <a:pt x="280" y="2"/>
                    </a:cubicBezTo>
                  </a:path>
                </a:pathLst>
              </a:custGeom>
              <a:solidFill>
                <a:schemeClr val="accent4"/>
              </a:solidFill>
              <a:ln w="381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8">
                <a:extLst>
                  <a:ext uri="{FF2B5EF4-FFF2-40B4-BE49-F238E27FC236}">
                    <a16:creationId xmlns:a16="http://schemas.microsoft.com/office/drawing/2014/main" id="{1E0FFB4C-DE4E-4BF3-A762-301AEC13A056}"/>
                  </a:ext>
                </a:extLst>
              </p:cNvPr>
              <p:cNvSpPr>
                <a:spLocks/>
              </p:cNvSpPr>
              <p:nvPr/>
            </p:nvSpPr>
            <p:spPr bwMode="auto">
              <a:xfrm>
                <a:off x="6314770" y="3991216"/>
                <a:ext cx="3265488" cy="2333625"/>
              </a:xfrm>
              <a:custGeom>
                <a:avLst/>
                <a:gdLst>
                  <a:gd name="T0" fmla="*/ 281 w 290"/>
                  <a:gd name="T1" fmla="*/ 2 h 207"/>
                  <a:gd name="T2" fmla="*/ 110 w 290"/>
                  <a:gd name="T3" fmla="*/ 47 h 207"/>
                  <a:gd name="T4" fmla="*/ 107 w 290"/>
                  <a:gd name="T5" fmla="*/ 59 h 207"/>
                  <a:gd name="T6" fmla="*/ 123 w 290"/>
                  <a:gd name="T7" fmla="*/ 75 h 207"/>
                  <a:gd name="T8" fmla="*/ 123 w 290"/>
                  <a:gd name="T9" fmla="*/ 84 h 207"/>
                  <a:gd name="T10" fmla="*/ 0 w 290"/>
                  <a:gd name="T11" fmla="*/ 207 h 207"/>
                  <a:gd name="T12" fmla="*/ 83 w 290"/>
                  <a:gd name="T13" fmla="*/ 207 h 207"/>
                  <a:gd name="T14" fmla="*/ 167 w 290"/>
                  <a:gd name="T15" fmla="*/ 207 h 207"/>
                  <a:gd name="T16" fmla="*/ 206 w 290"/>
                  <a:gd name="T17" fmla="*/ 168 h 207"/>
                  <a:gd name="T18" fmla="*/ 216 w 290"/>
                  <a:gd name="T19" fmla="*/ 168 h 207"/>
                  <a:gd name="T20" fmla="*/ 232 w 290"/>
                  <a:gd name="T21" fmla="*/ 184 h 207"/>
                  <a:gd name="T22" fmla="*/ 243 w 290"/>
                  <a:gd name="T23" fmla="*/ 180 h 207"/>
                  <a:gd name="T24" fmla="*/ 289 w 290"/>
                  <a:gd name="T25" fmla="*/ 10 h 207"/>
                  <a:gd name="T26" fmla="*/ 281 w 290"/>
                  <a:gd name="T27"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207">
                    <a:moveTo>
                      <a:pt x="281" y="2"/>
                    </a:moveTo>
                    <a:cubicBezTo>
                      <a:pt x="110" y="47"/>
                      <a:pt x="110" y="47"/>
                      <a:pt x="110" y="47"/>
                    </a:cubicBezTo>
                    <a:cubicBezTo>
                      <a:pt x="105" y="49"/>
                      <a:pt x="103" y="55"/>
                      <a:pt x="107" y="59"/>
                    </a:cubicBezTo>
                    <a:cubicBezTo>
                      <a:pt x="123" y="75"/>
                      <a:pt x="123" y="75"/>
                      <a:pt x="123" y="75"/>
                    </a:cubicBezTo>
                    <a:cubicBezTo>
                      <a:pt x="126" y="77"/>
                      <a:pt x="126" y="82"/>
                      <a:pt x="123" y="84"/>
                    </a:cubicBezTo>
                    <a:cubicBezTo>
                      <a:pt x="0" y="207"/>
                      <a:pt x="0" y="207"/>
                      <a:pt x="0" y="207"/>
                    </a:cubicBezTo>
                    <a:cubicBezTo>
                      <a:pt x="83" y="207"/>
                      <a:pt x="83" y="207"/>
                      <a:pt x="83" y="207"/>
                    </a:cubicBezTo>
                    <a:cubicBezTo>
                      <a:pt x="167" y="207"/>
                      <a:pt x="167" y="207"/>
                      <a:pt x="167" y="207"/>
                    </a:cubicBezTo>
                    <a:cubicBezTo>
                      <a:pt x="206" y="168"/>
                      <a:pt x="206" y="168"/>
                      <a:pt x="206" y="168"/>
                    </a:cubicBezTo>
                    <a:cubicBezTo>
                      <a:pt x="209" y="165"/>
                      <a:pt x="213" y="165"/>
                      <a:pt x="216" y="168"/>
                    </a:cubicBezTo>
                    <a:cubicBezTo>
                      <a:pt x="232" y="184"/>
                      <a:pt x="232" y="184"/>
                      <a:pt x="232" y="184"/>
                    </a:cubicBezTo>
                    <a:cubicBezTo>
                      <a:pt x="236" y="187"/>
                      <a:pt x="242" y="186"/>
                      <a:pt x="243" y="180"/>
                    </a:cubicBezTo>
                    <a:cubicBezTo>
                      <a:pt x="289" y="10"/>
                      <a:pt x="289" y="10"/>
                      <a:pt x="289" y="10"/>
                    </a:cubicBezTo>
                    <a:cubicBezTo>
                      <a:pt x="290" y="5"/>
                      <a:pt x="286" y="0"/>
                      <a:pt x="281" y="2"/>
                    </a:cubicBezTo>
                  </a:path>
                </a:pathLst>
              </a:custGeom>
              <a:solidFill>
                <a:schemeClr val="accent1"/>
              </a:solidFill>
              <a:ln w="38100">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5" name="Text Placeholder 4">
            <a:extLst>
              <a:ext uri="{FF2B5EF4-FFF2-40B4-BE49-F238E27FC236}">
                <a16:creationId xmlns:a16="http://schemas.microsoft.com/office/drawing/2014/main" id="{869D6BCB-60F5-4F68-8EB8-89C8B8509820}"/>
              </a:ext>
            </a:extLst>
          </p:cNvPr>
          <p:cNvSpPr>
            <a:spLocks noGrp="1"/>
          </p:cNvSpPr>
          <p:nvPr>
            <p:ph type="body" sz="quarter" idx="13"/>
          </p:nvPr>
        </p:nvSpPr>
        <p:spPr>
          <a:xfrm>
            <a:off x="7938973" y="1716444"/>
            <a:ext cx="365760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709A5865-03A8-44E3-A1E2-9854A87AA4B8}"/>
              </a:ext>
            </a:extLst>
          </p:cNvPr>
          <p:cNvSpPr>
            <a:spLocks noGrp="1"/>
          </p:cNvSpPr>
          <p:nvPr>
            <p:ph sz="quarter" idx="14"/>
          </p:nvPr>
        </p:nvSpPr>
        <p:spPr>
          <a:xfrm>
            <a:off x="7938973" y="2281786"/>
            <a:ext cx="3657600" cy="3684588"/>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009021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5D971-11C6-401F-999E-997CAAEBCCC2}"/>
              </a:ext>
              <a:ext uri="{C183D7F6-B498-43B3-948B-1728B52AA6E4}">
                <adec:decorative xmlns:adec="http://schemas.microsoft.com/office/drawing/2017/decorative" val="1"/>
              </a:ext>
            </a:extLst>
          </p:cNvPr>
          <p:cNvSpPr/>
          <p:nvPr userDrawn="1"/>
        </p:nvSpPr>
        <p:spPr>
          <a:xfrm>
            <a:off x="3101340" y="2032095"/>
            <a:ext cx="5989320" cy="3273552"/>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563BBD-50A6-493E-9052-2ECC815D83BF}"/>
              </a:ext>
            </a:extLst>
          </p:cNvPr>
          <p:cNvSpPr>
            <a:spLocks noGrp="1"/>
          </p:cNvSpPr>
          <p:nvPr>
            <p:ph idx="1"/>
          </p:nvPr>
        </p:nvSpPr>
        <p:spPr>
          <a:xfrm>
            <a:off x="3100923" y="2035273"/>
            <a:ext cx="5989320" cy="3270374"/>
          </a:xfrm>
          <a:noFill/>
        </p:spPr>
        <p:txBody>
          <a:bodyPr lIns="182880" tIns="182880" rIns="182880" bIns="18288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428AA37-9899-450C-B15A-06F5A39BED14}"/>
              </a:ext>
            </a:extLst>
          </p:cNvPr>
          <p:cNvSpPr>
            <a:spLocks noGrp="1"/>
          </p:cNvSpPr>
          <p:nvPr>
            <p:ph type="dt" sz="half" idx="10"/>
          </p:nvPr>
        </p:nvSpPr>
        <p:spPr/>
        <p:txBody>
          <a:bodyPr/>
          <a:lstStyle/>
          <a:p>
            <a:r>
              <a:rPr lang="en-US"/>
              <a:t>Updated 12/28/23</a:t>
            </a:r>
          </a:p>
        </p:txBody>
      </p:sp>
      <p:sp>
        <p:nvSpPr>
          <p:cNvPr id="5" name="Footer Placeholder 4">
            <a:extLst>
              <a:ext uri="{FF2B5EF4-FFF2-40B4-BE49-F238E27FC236}">
                <a16:creationId xmlns:a16="http://schemas.microsoft.com/office/drawing/2014/main" id="{2CEB465B-1794-453C-A18F-D92566330A94}"/>
              </a:ext>
            </a:extLst>
          </p:cNvPr>
          <p:cNvSpPr>
            <a:spLocks noGrp="1"/>
          </p:cNvSpPr>
          <p:nvPr>
            <p:ph type="ftr" sz="quarter" idx="11"/>
          </p:nvPr>
        </p:nvSpPr>
        <p:spPr/>
        <p:txBody>
          <a:bodyPr/>
          <a:lstStyle/>
          <a:p>
            <a:r>
              <a:rPr lang="en-US"/>
              <a:t>DOI.GOV/IBC</a:t>
            </a:r>
          </a:p>
        </p:txBody>
      </p:sp>
      <p:sp>
        <p:nvSpPr>
          <p:cNvPr id="6" name="Slide Number Placeholder 5">
            <a:extLst>
              <a:ext uri="{FF2B5EF4-FFF2-40B4-BE49-F238E27FC236}">
                <a16:creationId xmlns:a16="http://schemas.microsoft.com/office/drawing/2014/main" id="{FA51301B-C37B-4858-A48B-7D78FA411B0C}"/>
              </a:ext>
            </a:extLst>
          </p:cNvPr>
          <p:cNvSpPr>
            <a:spLocks noGrp="1"/>
          </p:cNvSpPr>
          <p:nvPr>
            <p:ph type="sldNum" sz="quarter" idx="12"/>
          </p:nvPr>
        </p:nvSpPr>
        <p:spPr/>
        <p:txBody>
          <a:bodyPr/>
          <a:lstStyle/>
          <a:p>
            <a:fld id="{B4B5A128-553A-4753-8671-C75E35D7DB90}" type="slidenum">
              <a:rPr lang="en-US" smtClean="0"/>
              <a:t>‹#›</a:t>
            </a:fld>
            <a:endParaRPr lang="en-US"/>
          </a:p>
        </p:txBody>
      </p:sp>
      <p:sp>
        <p:nvSpPr>
          <p:cNvPr id="8" name="Rectangle 7">
            <a:extLst>
              <a:ext uri="{FF2B5EF4-FFF2-40B4-BE49-F238E27FC236}">
                <a16:creationId xmlns:a16="http://schemas.microsoft.com/office/drawing/2014/main" id="{D9A705D4-C1B1-47F2-8397-E9F1BA8EA998}"/>
              </a:ext>
              <a:ext uri="{C183D7F6-B498-43B3-948B-1728B52AA6E4}">
                <adec:decorative xmlns:adec="http://schemas.microsoft.com/office/drawing/2017/decorative" val="1"/>
              </a:ext>
            </a:extLst>
          </p:cNvPr>
          <p:cNvSpPr/>
          <p:nvPr userDrawn="1"/>
        </p:nvSpPr>
        <p:spPr>
          <a:xfrm>
            <a:off x="9090243" y="2035273"/>
            <a:ext cx="3100233" cy="3266248"/>
          </a:xfrm>
          <a:prstGeom prst="rect">
            <a:avLst/>
          </a:prstGeom>
          <a:solidFill>
            <a:srgbClr val="EB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Josefin Sans" pitchFamily="2" charset="0"/>
            </a:endParaRPr>
          </a:p>
        </p:txBody>
      </p:sp>
      <p:sp>
        <p:nvSpPr>
          <p:cNvPr id="9" name="Rectangle 8">
            <a:extLst>
              <a:ext uri="{FF2B5EF4-FFF2-40B4-BE49-F238E27FC236}">
                <a16:creationId xmlns:a16="http://schemas.microsoft.com/office/drawing/2014/main" id="{5781FC94-AA83-4527-9616-7916D916B606}"/>
              </a:ext>
              <a:ext uri="{C183D7F6-B498-43B3-948B-1728B52AA6E4}">
                <adec:decorative xmlns:adec="http://schemas.microsoft.com/office/drawing/2017/decorative" val="1"/>
              </a:ext>
            </a:extLst>
          </p:cNvPr>
          <p:cNvSpPr/>
          <p:nvPr userDrawn="1"/>
        </p:nvSpPr>
        <p:spPr>
          <a:xfrm>
            <a:off x="1524" y="2035273"/>
            <a:ext cx="3100233" cy="3266248"/>
          </a:xfrm>
          <a:prstGeom prst="rect">
            <a:avLst/>
          </a:prstGeom>
          <a:solidFill>
            <a:srgbClr val="EB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Josefin Sans" pitchFamily="2" charset="0"/>
            </a:endParaRPr>
          </a:p>
        </p:txBody>
      </p:sp>
    </p:spTree>
    <p:extLst>
      <p:ext uri="{BB962C8B-B14F-4D97-AF65-F5344CB8AC3E}">
        <p14:creationId xmlns:p14="http://schemas.microsoft.com/office/powerpoint/2010/main" val="95220099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69DC9F-FDAC-4453-ACF5-50AC93A2E8D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858" b="33188"/>
          <a:stretch/>
        </p:blipFill>
        <p:spPr>
          <a:xfrm>
            <a:off x="0" y="4323724"/>
            <a:ext cx="12192000" cy="2534276"/>
          </a:xfrm>
          <a:prstGeom prst="rect">
            <a:avLst/>
          </a:prstGeom>
        </p:spPr>
      </p:pic>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428AA37-9899-450C-B15A-06F5A39BED14}"/>
              </a:ext>
            </a:extLst>
          </p:cNvPr>
          <p:cNvSpPr>
            <a:spLocks noGrp="1"/>
          </p:cNvSpPr>
          <p:nvPr>
            <p:ph type="dt" sz="half" idx="10"/>
          </p:nvPr>
        </p:nvSpPr>
        <p:spPr/>
        <p:txBody>
          <a:bodyPr/>
          <a:lstStyle>
            <a:lvl1pPr>
              <a:defRPr>
                <a:solidFill>
                  <a:schemeClr val="bg1"/>
                </a:solidFill>
              </a:defRPr>
            </a:lvl1pPr>
          </a:lstStyle>
          <a:p>
            <a:r>
              <a:rPr lang="en-US"/>
              <a:t>Updated 12/28/23</a:t>
            </a:r>
          </a:p>
        </p:txBody>
      </p:sp>
      <p:sp>
        <p:nvSpPr>
          <p:cNvPr id="5" name="Footer Placeholder 4">
            <a:extLst>
              <a:ext uri="{FF2B5EF4-FFF2-40B4-BE49-F238E27FC236}">
                <a16:creationId xmlns:a16="http://schemas.microsoft.com/office/drawing/2014/main" id="{2CEB465B-1794-453C-A18F-D92566330A94}"/>
              </a:ext>
            </a:extLst>
          </p:cNvPr>
          <p:cNvSpPr>
            <a:spLocks noGrp="1"/>
          </p:cNvSpPr>
          <p:nvPr>
            <p:ph type="ftr" sz="quarter" idx="11"/>
          </p:nvPr>
        </p:nvSpPr>
        <p:spPr/>
        <p:txBody>
          <a:bodyPr/>
          <a:lstStyle>
            <a:lvl1pPr>
              <a:defRPr>
                <a:solidFill>
                  <a:schemeClr val="bg1"/>
                </a:solidFill>
              </a:defRPr>
            </a:lvl1pPr>
          </a:lstStyle>
          <a:p>
            <a:r>
              <a:rPr lang="en-US"/>
              <a:t>DOI.GOV/IBC</a:t>
            </a:r>
          </a:p>
        </p:txBody>
      </p:sp>
      <p:sp>
        <p:nvSpPr>
          <p:cNvPr id="6" name="Slide Number Placeholder 5">
            <a:extLst>
              <a:ext uri="{FF2B5EF4-FFF2-40B4-BE49-F238E27FC236}">
                <a16:creationId xmlns:a16="http://schemas.microsoft.com/office/drawing/2014/main" id="{FA51301B-C37B-4858-A48B-7D78FA411B0C}"/>
              </a:ext>
            </a:extLst>
          </p:cNvPr>
          <p:cNvSpPr>
            <a:spLocks noGrp="1"/>
          </p:cNvSpPr>
          <p:nvPr>
            <p:ph type="sldNum" sz="quarter" idx="12"/>
          </p:nvPr>
        </p:nvSpPr>
        <p:spPr/>
        <p:txBody>
          <a:bodyPr/>
          <a:lstStyle>
            <a:lvl1pPr>
              <a:defRPr>
                <a:solidFill>
                  <a:schemeClr val="bg1"/>
                </a:solidFill>
              </a:defRPr>
            </a:lvl1pPr>
          </a:lstStyle>
          <a:p>
            <a:fld id="{B4B5A128-553A-4753-8671-C75E35D7DB90}" type="slidenum">
              <a:rPr lang="en-US" smtClean="0"/>
              <a:pPr/>
              <a:t>‹#›</a:t>
            </a:fld>
            <a:endParaRPr lang="en-US"/>
          </a:p>
        </p:txBody>
      </p:sp>
      <p:sp>
        <p:nvSpPr>
          <p:cNvPr id="11" name="Text Placeholder 2">
            <a:extLst>
              <a:ext uri="{FF2B5EF4-FFF2-40B4-BE49-F238E27FC236}">
                <a16:creationId xmlns:a16="http://schemas.microsoft.com/office/drawing/2014/main" id="{CFECFDEB-078F-40CA-BFF0-7DE9225E3769}"/>
              </a:ext>
            </a:extLst>
          </p:cNvPr>
          <p:cNvSpPr>
            <a:spLocks noGrp="1"/>
          </p:cNvSpPr>
          <p:nvPr>
            <p:ph type="body" idx="1"/>
          </p:nvPr>
        </p:nvSpPr>
        <p:spPr>
          <a:xfrm>
            <a:off x="606060" y="1716444"/>
            <a:ext cx="365760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3E6B45B4-D731-4E00-8422-85D866C07CF2}"/>
              </a:ext>
            </a:extLst>
          </p:cNvPr>
          <p:cNvSpPr>
            <a:spLocks noGrp="1"/>
          </p:cNvSpPr>
          <p:nvPr>
            <p:ph sz="half" idx="2"/>
          </p:nvPr>
        </p:nvSpPr>
        <p:spPr>
          <a:xfrm>
            <a:off x="606060" y="2281786"/>
            <a:ext cx="3657600" cy="3684588"/>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2E6467F4-77F6-4630-9A4B-EB28421813F4}"/>
              </a:ext>
            </a:extLst>
          </p:cNvPr>
          <p:cNvSpPr>
            <a:spLocks noGrp="1"/>
          </p:cNvSpPr>
          <p:nvPr>
            <p:ph type="body" sz="quarter" idx="3"/>
          </p:nvPr>
        </p:nvSpPr>
        <p:spPr>
          <a:xfrm>
            <a:off x="4267200" y="1716444"/>
            <a:ext cx="365760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67D87B8D-B991-44C9-A792-D6A8D45B20BC}"/>
              </a:ext>
            </a:extLst>
          </p:cNvPr>
          <p:cNvSpPr>
            <a:spLocks noGrp="1"/>
          </p:cNvSpPr>
          <p:nvPr>
            <p:ph sz="quarter" idx="4"/>
          </p:nvPr>
        </p:nvSpPr>
        <p:spPr>
          <a:xfrm>
            <a:off x="4267200" y="2281786"/>
            <a:ext cx="3657600" cy="3684588"/>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34DAD74F-1B27-4FDC-907A-B58BCE200CFC}"/>
              </a:ext>
            </a:extLst>
          </p:cNvPr>
          <p:cNvSpPr>
            <a:spLocks noGrp="1"/>
          </p:cNvSpPr>
          <p:nvPr>
            <p:ph type="body" sz="quarter" idx="13"/>
          </p:nvPr>
        </p:nvSpPr>
        <p:spPr>
          <a:xfrm>
            <a:off x="7938973" y="1716444"/>
            <a:ext cx="365760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D1314D5-97DB-4F60-B9AC-37306C40E224}"/>
              </a:ext>
            </a:extLst>
          </p:cNvPr>
          <p:cNvSpPr>
            <a:spLocks noGrp="1"/>
          </p:cNvSpPr>
          <p:nvPr>
            <p:ph sz="quarter" idx="14"/>
          </p:nvPr>
        </p:nvSpPr>
        <p:spPr>
          <a:xfrm>
            <a:off x="7938973" y="2281786"/>
            <a:ext cx="3657600" cy="3684588"/>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IBC logo">
            <a:extLst>
              <a:ext uri="{FF2B5EF4-FFF2-40B4-BE49-F238E27FC236}">
                <a16:creationId xmlns:a16="http://schemas.microsoft.com/office/drawing/2014/main" id="{2166DDFB-D6C1-46F2-B88E-D92FBDE9B8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 y="6261572"/>
            <a:ext cx="438912" cy="459903"/>
          </a:xfrm>
          <a:prstGeom prst="rect">
            <a:avLst/>
          </a:prstGeom>
        </p:spPr>
      </p:pic>
    </p:spTree>
    <p:extLst>
      <p:ext uri="{BB962C8B-B14F-4D97-AF65-F5344CB8AC3E}">
        <p14:creationId xmlns:p14="http://schemas.microsoft.com/office/powerpoint/2010/main" val="3045670257"/>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42484-B35E-4270-9D76-12BC94F5C2A7}"/>
              </a:ext>
            </a:extLst>
          </p:cNvPr>
          <p:cNvSpPr/>
          <p:nvPr userDrawn="1"/>
        </p:nvSpPr>
        <p:spPr>
          <a:xfrm>
            <a:off x="1524" y="1957581"/>
            <a:ext cx="12188952" cy="3547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Josefin Sans" pitchFamily="2" charset="0"/>
            </a:endParaRPr>
          </a:p>
        </p:txBody>
      </p:sp>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428AA37-9899-450C-B15A-06F5A39BED14}"/>
              </a:ext>
            </a:extLst>
          </p:cNvPr>
          <p:cNvSpPr>
            <a:spLocks noGrp="1"/>
          </p:cNvSpPr>
          <p:nvPr>
            <p:ph type="dt" sz="half" idx="10"/>
          </p:nvPr>
        </p:nvSpPr>
        <p:spPr/>
        <p:txBody>
          <a:bodyPr/>
          <a:lstStyle>
            <a:lvl1pPr>
              <a:defRPr>
                <a:solidFill>
                  <a:srgbClr val="898989"/>
                </a:solidFill>
              </a:defRPr>
            </a:lvl1pPr>
          </a:lstStyle>
          <a:p>
            <a:r>
              <a:rPr lang="en-US"/>
              <a:t>Updated 12/28/23</a:t>
            </a:r>
          </a:p>
        </p:txBody>
      </p:sp>
      <p:sp>
        <p:nvSpPr>
          <p:cNvPr id="5" name="Footer Placeholder 4">
            <a:extLst>
              <a:ext uri="{FF2B5EF4-FFF2-40B4-BE49-F238E27FC236}">
                <a16:creationId xmlns:a16="http://schemas.microsoft.com/office/drawing/2014/main" id="{2CEB465B-1794-453C-A18F-D92566330A94}"/>
              </a:ext>
            </a:extLst>
          </p:cNvPr>
          <p:cNvSpPr>
            <a:spLocks noGrp="1"/>
          </p:cNvSpPr>
          <p:nvPr>
            <p:ph type="ftr" sz="quarter" idx="11"/>
          </p:nvPr>
        </p:nvSpPr>
        <p:spPr/>
        <p:txBody>
          <a:bodyPr/>
          <a:lstStyle>
            <a:lvl1pPr>
              <a:defRPr>
                <a:solidFill>
                  <a:srgbClr val="898989"/>
                </a:solidFill>
              </a:defRPr>
            </a:lvl1pPr>
          </a:lstStyle>
          <a:p>
            <a:r>
              <a:rPr lang="en-US"/>
              <a:t>DOI.GOV/IBC</a:t>
            </a:r>
          </a:p>
        </p:txBody>
      </p:sp>
      <p:sp>
        <p:nvSpPr>
          <p:cNvPr id="6" name="Slide Number Placeholder 5">
            <a:extLst>
              <a:ext uri="{FF2B5EF4-FFF2-40B4-BE49-F238E27FC236}">
                <a16:creationId xmlns:a16="http://schemas.microsoft.com/office/drawing/2014/main" id="{FA51301B-C37B-4858-A48B-7D78FA411B0C}"/>
              </a:ext>
            </a:extLst>
          </p:cNvPr>
          <p:cNvSpPr>
            <a:spLocks noGrp="1"/>
          </p:cNvSpPr>
          <p:nvPr>
            <p:ph type="sldNum" sz="quarter" idx="12"/>
          </p:nvPr>
        </p:nvSpPr>
        <p:spPr/>
        <p:txBody>
          <a:bodyPr/>
          <a:lstStyle>
            <a:lvl1pPr>
              <a:defRPr>
                <a:solidFill>
                  <a:srgbClr val="898989"/>
                </a:solidFill>
              </a:defRPr>
            </a:lvl1pPr>
          </a:lstStyle>
          <a:p>
            <a:fld id="{B4B5A128-553A-4753-8671-C75E35D7DB90}" type="slidenum">
              <a:rPr lang="en-US" smtClean="0"/>
              <a:pPr/>
              <a:t>‹#›</a:t>
            </a:fld>
            <a:endParaRPr lang="en-US"/>
          </a:p>
        </p:txBody>
      </p:sp>
      <p:sp>
        <p:nvSpPr>
          <p:cNvPr id="11" name="Text Placeholder 2">
            <a:extLst>
              <a:ext uri="{FF2B5EF4-FFF2-40B4-BE49-F238E27FC236}">
                <a16:creationId xmlns:a16="http://schemas.microsoft.com/office/drawing/2014/main" id="{CFECFDEB-078F-40CA-BFF0-7DE9225E3769}"/>
              </a:ext>
            </a:extLst>
          </p:cNvPr>
          <p:cNvSpPr>
            <a:spLocks noGrp="1"/>
          </p:cNvSpPr>
          <p:nvPr>
            <p:ph type="body" idx="1"/>
          </p:nvPr>
        </p:nvSpPr>
        <p:spPr>
          <a:xfrm>
            <a:off x="1063260" y="2342085"/>
            <a:ext cx="2743200" cy="2743200"/>
          </a:xfrm>
          <a:prstGeom prst="ellipse">
            <a:avLst/>
          </a:prstGeom>
          <a:solidFill>
            <a:schemeClr val="bg1"/>
          </a:solidFill>
        </p:spPr>
        <p:txBody>
          <a:bodyPr anchor="ctr" anchorCtr="0">
            <a:noAutofit/>
          </a:bodyPr>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2E6467F4-77F6-4630-9A4B-EB28421813F4}"/>
              </a:ext>
            </a:extLst>
          </p:cNvPr>
          <p:cNvSpPr>
            <a:spLocks noGrp="1"/>
          </p:cNvSpPr>
          <p:nvPr>
            <p:ph type="body" sz="quarter" idx="3"/>
          </p:nvPr>
        </p:nvSpPr>
        <p:spPr>
          <a:xfrm>
            <a:off x="4724400" y="2342085"/>
            <a:ext cx="2743200" cy="2743200"/>
          </a:xfrm>
          <a:prstGeom prst="ellipse">
            <a:avLst/>
          </a:prstGeom>
          <a:solidFill>
            <a:schemeClr val="bg1"/>
          </a:solidFill>
        </p:spPr>
        <p:txBody>
          <a:bodyPr anchor="ctr" anchorCtr="0">
            <a:noAutofit/>
          </a:bodyPr>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34DAD74F-1B27-4FDC-907A-B58BCE200CFC}"/>
              </a:ext>
            </a:extLst>
          </p:cNvPr>
          <p:cNvSpPr>
            <a:spLocks noGrp="1"/>
          </p:cNvSpPr>
          <p:nvPr>
            <p:ph type="body" sz="quarter" idx="13"/>
          </p:nvPr>
        </p:nvSpPr>
        <p:spPr>
          <a:xfrm>
            <a:off x="8396173" y="2342085"/>
            <a:ext cx="2743200" cy="2743200"/>
          </a:xfrm>
          <a:prstGeom prst="ellipse">
            <a:avLst/>
          </a:prstGeom>
          <a:solidFill>
            <a:schemeClr val="bg1"/>
          </a:solidFill>
        </p:spPr>
        <p:txBody>
          <a:bodyPr anchor="ctr" anchorCtr="0">
            <a:noAutofit/>
          </a:bodyPr>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29958901"/>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611291-25C2-4E34-885D-BB508E10DFF7}"/>
              </a:ext>
            </a:extLst>
          </p:cNvPr>
          <p:cNvSpPr txBox="1"/>
          <p:nvPr userDrawn="1"/>
        </p:nvSpPr>
        <p:spPr>
          <a:xfrm>
            <a:off x="7474226" y="91440"/>
            <a:ext cx="4717774" cy="6766560"/>
          </a:xfrm>
          <a:prstGeom prst="rect">
            <a:avLst/>
          </a:prstGeom>
          <a:solidFill>
            <a:schemeClr val="bg2">
              <a:lumMod val="90000"/>
              <a:alpha val="65000"/>
            </a:schemeClr>
          </a:solidFill>
        </p:spPr>
        <p:txBody>
          <a:bodyPr wrap="square" lIns="914400" tIns="274320" rIns="914400" bIns="182880">
            <a:noAutofit/>
          </a:bodyPr>
          <a:lstStyle/>
          <a:p>
            <a:pPr algn="ctr"/>
            <a:endParaRPr lang="en-US" sz="1800"/>
          </a:p>
        </p:txBody>
      </p:sp>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a:xfrm>
            <a:off x="838200" y="365125"/>
            <a:ext cx="6477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5563BBD-50A6-493E-9052-2ECC815D83BF}"/>
              </a:ext>
            </a:extLst>
          </p:cNvPr>
          <p:cNvSpPr>
            <a:spLocks noGrp="1"/>
          </p:cNvSpPr>
          <p:nvPr>
            <p:ph idx="1"/>
          </p:nvPr>
        </p:nvSpPr>
        <p:spPr>
          <a:xfrm>
            <a:off x="838200" y="1825625"/>
            <a:ext cx="6477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8AA37-9899-450C-B15A-06F5A39BED14}"/>
              </a:ext>
            </a:extLst>
          </p:cNvPr>
          <p:cNvSpPr>
            <a:spLocks noGrp="1"/>
          </p:cNvSpPr>
          <p:nvPr>
            <p:ph type="dt" sz="half" idx="10"/>
          </p:nvPr>
        </p:nvSpPr>
        <p:spPr/>
        <p:txBody>
          <a:bodyPr/>
          <a:lstStyle/>
          <a:p>
            <a:r>
              <a:rPr lang="en-US"/>
              <a:t>Updated 12/28/23</a:t>
            </a:r>
          </a:p>
        </p:txBody>
      </p:sp>
      <p:sp>
        <p:nvSpPr>
          <p:cNvPr id="5" name="Footer Placeholder 4">
            <a:extLst>
              <a:ext uri="{FF2B5EF4-FFF2-40B4-BE49-F238E27FC236}">
                <a16:creationId xmlns:a16="http://schemas.microsoft.com/office/drawing/2014/main" id="{2CEB465B-1794-453C-A18F-D92566330A94}"/>
              </a:ext>
            </a:extLst>
          </p:cNvPr>
          <p:cNvSpPr>
            <a:spLocks noGrp="1"/>
          </p:cNvSpPr>
          <p:nvPr>
            <p:ph type="ftr" sz="quarter" idx="11"/>
          </p:nvPr>
        </p:nvSpPr>
        <p:spPr/>
        <p:txBody>
          <a:bodyPr/>
          <a:lstStyle/>
          <a:p>
            <a:r>
              <a:rPr lang="en-US"/>
              <a:t>DOI.GOV/IBC</a:t>
            </a:r>
          </a:p>
        </p:txBody>
      </p:sp>
      <p:sp>
        <p:nvSpPr>
          <p:cNvPr id="6" name="Slide Number Placeholder 5">
            <a:extLst>
              <a:ext uri="{FF2B5EF4-FFF2-40B4-BE49-F238E27FC236}">
                <a16:creationId xmlns:a16="http://schemas.microsoft.com/office/drawing/2014/main" id="{FA51301B-C37B-4858-A48B-7D78FA411B0C}"/>
              </a:ext>
            </a:extLst>
          </p:cNvPr>
          <p:cNvSpPr>
            <a:spLocks noGrp="1"/>
          </p:cNvSpPr>
          <p:nvPr>
            <p:ph type="sldNum" sz="quarter" idx="12"/>
          </p:nvPr>
        </p:nvSpPr>
        <p:spPr/>
        <p:txBody>
          <a:bodyPr/>
          <a:lstStyle/>
          <a:p>
            <a:fld id="{B4B5A128-553A-4753-8671-C75E35D7DB90}" type="slidenum">
              <a:rPr lang="en-US" smtClean="0"/>
              <a:t>‹#›</a:t>
            </a:fld>
            <a:endParaRPr lang="en-US"/>
          </a:p>
        </p:txBody>
      </p:sp>
    </p:spTree>
    <p:extLst>
      <p:ext uri="{BB962C8B-B14F-4D97-AF65-F5344CB8AC3E}">
        <p14:creationId xmlns:p14="http://schemas.microsoft.com/office/powerpoint/2010/main" val="142608056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14BB23-C5B3-42AB-93FC-454708E15398}"/>
              </a:ext>
            </a:extLst>
          </p:cNvPr>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7FEBF-7E15-4A8A-A76A-8BBA6252722A}"/>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AC29C-DEB0-4430-836D-E15213B32A00}"/>
              </a:ext>
            </a:extLst>
          </p:cNvPr>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Updated 12/28/23</a:t>
            </a:r>
          </a:p>
        </p:txBody>
      </p:sp>
      <p:sp>
        <p:nvSpPr>
          <p:cNvPr id="5" name="Footer Placeholder 4">
            <a:extLst>
              <a:ext uri="{FF2B5EF4-FFF2-40B4-BE49-F238E27FC236}">
                <a16:creationId xmlns:a16="http://schemas.microsoft.com/office/drawing/2014/main" id="{853FDF09-78D9-4D3D-AEED-946B80841B1D}"/>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a:latin typeface="Franklin Gothic Book" panose="020B0503020102020204" pitchFamily="34" charset="0"/>
              </a:rPr>
              <a:t>DOI.GOV/IBC</a:t>
            </a:r>
          </a:p>
        </p:txBody>
      </p:sp>
      <p:sp>
        <p:nvSpPr>
          <p:cNvPr id="6" name="Slide Number Placeholder 5">
            <a:extLst>
              <a:ext uri="{FF2B5EF4-FFF2-40B4-BE49-F238E27FC236}">
                <a16:creationId xmlns:a16="http://schemas.microsoft.com/office/drawing/2014/main" id="{0E0992E7-A9E9-4CB1-980B-9DDD9BC4777E}"/>
              </a:ext>
            </a:extLst>
          </p:cNvPr>
          <p:cNvSpPr>
            <a:spLocks noGrp="1"/>
          </p:cNvSpPr>
          <p:nvPr userDrawn="1">
            <p:ph type="sldNum" sz="quarter" idx="4"/>
          </p:nvPr>
        </p:nvSpPr>
        <p:spPr>
          <a:xfrm>
            <a:off x="905256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5A128-553A-4753-8671-C75E35D7DB90}" type="slidenum">
              <a:rPr lang="en-US" smtClean="0"/>
              <a:t>‹#›</a:t>
            </a:fld>
            <a:endParaRPr lang="en-US"/>
          </a:p>
        </p:txBody>
      </p:sp>
      <p:sp>
        <p:nvSpPr>
          <p:cNvPr id="12" name="Rectangle 11">
            <a:extLst>
              <a:ext uri="{FF2B5EF4-FFF2-40B4-BE49-F238E27FC236}">
                <a16:creationId xmlns:a16="http://schemas.microsoft.com/office/drawing/2014/main" id="{408ACAC6-9CF7-4446-848D-8DE80725B3A9}"/>
              </a:ext>
            </a:extLst>
          </p:cNvPr>
          <p:cNvSpPr/>
          <p:nvPr userDrawn="1"/>
        </p:nvSpPr>
        <p:spPr>
          <a:xfrm>
            <a:off x="1524" y="0"/>
            <a:ext cx="1218895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BC logo">
            <a:extLst>
              <a:ext uri="{FF2B5EF4-FFF2-40B4-BE49-F238E27FC236}">
                <a16:creationId xmlns:a16="http://schemas.microsoft.com/office/drawing/2014/main" id="{D6ADD5A8-F864-4EC9-9E88-4B9F9281050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5760" y="6264275"/>
            <a:ext cx="437239" cy="457200"/>
          </a:xfrm>
          <a:prstGeom prst="rect">
            <a:avLst/>
          </a:prstGeom>
        </p:spPr>
      </p:pic>
    </p:spTree>
    <p:extLst>
      <p:ext uri="{BB962C8B-B14F-4D97-AF65-F5344CB8AC3E}">
        <p14:creationId xmlns:p14="http://schemas.microsoft.com/office/powerpoint/2010/main" val="2532205687"/>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61" r:id="rId6"/>
    <p:sldLayoutId id="2147483662" r:id="rId7"/>
    <p:sldLayoutId id="2147483664" r:id="rId8"/>
    <p:sldLayoutId id="2147483663" r:id="rId9"/>
    <p:sldLayoutId id="2147483654" r:id="rId10"/>
    <p:sldLayoutId id="2147483655" r:id="rId11"/>
  </p:sldLayoutIdLst>
  <p:transition spd="slow">
    <p:cover/>
  </p:transition>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oi.gov/pmb/hr/assess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EE2C95-A91F-4F5F-A0FF-63BBB3592247}"/>
              </a:ext>
            </a:extLst>
          </p:cNvPr>
          <p:cNvSpPr>
            <a:spLocks noGrp="1"/>
          </p:cNvSpPr>
          <p:nvPr>
            <p:ph type="ftr" sz="quarter" idx="3"/>
          </p:nvPr>
        </p:nvSpPr>
        <p:spPr/>
        <p:txBody>
          <a:bodyPr/>
          <a:lstStyle/>
          <a:p>
            <a:r>
              <a:rPr lang="en-US">
                <a:latin typeface="Franklin Gothic Book" panose="020B0503020102020204" pitchFamily="34" charset="0"/>
              </a:rPr>
              <a:t>DOI.GOV/IBC</a:t>
            </a:r>
          </a:p>
        </p:txBody>
      </p:sp>
      <p:sp>
        <p:nvSpPr>
          <p:cNvPr id="3" name="Title 2">
            <a:extLst>
              <a:ext uri="{FF2B5EF4-FFF2-40B4-BE49-F238E27FC236}">
                <a16:creationId xmlns:a16="http://schemas.microsoft.com/office/drawing/2014/main" id="{3F6D89F3-0EF8-4B69-B3D5-419423014AEB}"/>
              </a:ext>
            </a:extLst>
          </p:cNvPr>
          <p:cNvSpPr>
            <a:spLocks noGrp="1"/>
          </p:cNvSpPr>
          <p:nvPr>
            <p:ph type="title"/>
          </p:nvPr>
        </p:nvSpPr>
        <p:spPr/>
        <p:txBody>
          <a:bodyPr>
            <a:normAutofit fontScale="90000"/>
          </a:bodyPr>
          <a:lstStyle/>
          <a:p>
            <a:br>
              <a:rPr lang="en-US" dirty="0"/>
            </a:br>
            <a:br>
              <a:rPr lang="en-US" dirty="0"/>
            </a:br>
            <a:r>
              <a:rPr lang="en-US" sz="4900" dirty="0"/>
              <a:t>Technical Assessment Questionnaire</a:t>
            </a:r>
            <a:br>
              <a:rPr lang="en-US" dirty="0"/>
            </a:br>
            <a:r>
              <a:rPr lang="en-US" sz="2700" dirty="0"/>
              <a:t>Also known as TAQ</a:t>
            </a:r>
            <a:br>
              <a:rPr lang="en-US" sz="2700" dirty="0"/>
            </a:br>
            <a:r>
              <a:rPr lang="en-US" sz="2000" dirty="0"/>
              <a:t>Training for HM &amp; SMEs</a:t>
            </a:r>
          </a:p>
        </p:txBody>
      </p:sp>
      <p:sp>
        <p:nvSpPr>
          <p:cNvPr id="4" name="Text Placeholder 3">
            <a:extLst>
              <a:ext uri="{FF2B5EF4-FFF2-40B4-BE49-F238E27FC236}">
                <a16:creationId xmlns:a16="http://schemas.microsoft.com/office/drawing/2014/main" id="{1101153F-4FBB-41E0-904B-8287E0D3E165}"/>
              </a:ext>
            </a:extLst>
          </p:cNvPr>
          <p:cNvSpPr>
            <a:spLocks noGrp="1"/>
          </p:cNvSpPr>
          <p:nvPr>
            <p:ph type="body" sz="quarter" idx="13"/>
          </p:nvPr>
        </p:nvSpPr>
        <p:spPr/>
        <p:txBody>
          <a:bodyPr/>
          <a:lstStyle/>
          <a:p>
            <a:r>
              <a:rPr lang="en-US" sz="2400" dirty="0"/>
              <a:t>Multi-Hurdle Assessment that Meets the Requirements Outlined in E.O. 13932</a:t>
            </a:r>
            <a:r>
              <a:rPr lang="en-US" sz="2800" dirty="0"/>
              <a:t>​</a:t>
            </a:r>
          </a:p>
        </p:txBody>
      </p:sp>
      <p:sp>
        <p:nvSpPr>
          <p:cNvPr id="6" name="TextBox 5">
            <a:extLst>
              <a:ext uri="{FF2B5EF4-FFF2-40B4-BE49-F238E27FC236}">
                <a16:creationId xmlns:a16="http://schemas.microsoft.com/office/drawing/2014/main" id="{C0AF70AB-7C7B-D8A0-03AF-6D25CA206910}"/>
              </a:ext>
            </a:extLst>
          </p:cNvPr>
          <p:cNvSpPr txBox="1"/>
          <p:nvPr/>
        </p:nvSpPr>
        <p:spPr>
          <a:xfrm>
            <a:off x="730173" y="6170639"/>
            <a:ext cx="1938599" cy="276999"/>
          </a:xfrm>
          <a:prstGeom prst="rect">
            <a:avLst/>
          </a:prstGeom>
          <a:noFill/>
        </p:spPr>
        <p:txBody>
          <a:bodyPr wrap="square">
            <a:spAutoFit/>
          </a:bodyPr>
          <a:lstStyle/>
          <a:p>
            <a:r>
              <a:rPr lang="en-US" sz="1200" dirty="0">
                <a:solidFill>
                  <a:srgbClr val="898989"/>
                </a:solidFill>
              </a:rPr>
              <a:t>Updated 12/28/23</a:t>
            </a:r>
          </a:p>
        </p:txBody>
      </p:sp>
    </p:spTree>
    <p:extLst>
      <p:ext uri="{BB962C8B-B14F-4D97-AF65-F5344CB8AC3E}">
        <p14:creationId xmlns:p14="http://schemas.microsoft.com/office/powerpoint/2010/main" val="104015384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4D02-0743-4609-B0BB-06606A4D3ABB}"/>
              </a:ext>
            </a:extLst>
          </p:cNvPr>
          <p:cNvSpPr>
            <a:spLocks noGrp="1"/>
          </p:cNvSpPr>
          <p:nvPr>
            <p:ph type="title"/>
          </p:nvPr>
        </p:nvSpPr>
        <p:spPr/>
        <p:txBody>
          <a:bodyPr>
            <a:normAutofit/>
          </a:bodyPr>
          <a:lstStyle/>
          <a:p>
            <a:pPr algn="ctr"/>
            <a:r>
              <a:rPr lang="en-US" sz="4000" i="0">
                <a:effectLst/>
                <a:latin typeface="Trebuchet MS"/>
              </a:rPr>
              <a:t>Part I – Overview of Technical Assessment Questionnaire</a:t>
            </a:r>
            <a:endParaRPr lang="en-US" sz="4000">
              <a:latin typeface="Trebuchet MS"/>
            </a:endParaRPr>
          </a:p>
        </p:txBody>
      </p:sp>
      <p:sp>
        <p:nvSpPr>
          <p:cNvPr id="3" name="Content Placeholder 2">
            <a:extLst>
              <a:ext uri="{FF2B5EF4-FFF2-40B4-BE49-F238E27FC236}">
                <a16:creationId xmlns:a16="http://schemas.microsoft.com/office/drawing/2014/main" id="{910CADDA-48DF-4773-95BC-71C941D2A8EF}"/>
              </a:ext>
            </a:extLst>
          </p:cNvPr>
          <p:cNvSpPr>
            <a:spLocks noGrp="1"/>
          </p:cNvSpPr>
          <p:nvPr>
            <p:ph idx="1"/>
          </p:nvPr>
        </p:nvSpPr>
        <p:spPr/>
        <p:txBody>
          <a:bodyPr vert="horz" lIns="91440" tIns="45720" rIns="91440" bIns="45720" rtlCol="0" anchor="t">
            <a:normAutofit lnSpcReduction="10000"/>
          </a:bodyPr>
          <a:lstStyle/>
          <a:p>
            <a:pPr marL="0" indent="0">
              <a:buNone/>
            </a:pPr>
            <a:r>
              <a:rPr lang="en-US" b="0" i="0" dirty="0">
                <a:effectLst/>
                <a:latin typeface="Calibri"/>
                <a:cs typeface="Calibri"/>
              </a:rPr>
              <a:t>This q</a:t>
            </a:r>
            <a:r>
              <a:rPr lang="en-US" sz="2800" dirty="0"/>
              <a:t>uestionnaire measures an applicants’ technical expertise. </a:t>
            </a:r>
            <a:r>
              <a:rPr lang="en-US" b="0" i="0" dirty="0">
                <a:effectLst/>
                <a:latin typeface="Calibri"/>
                <a:cs typeface="Calibri"/>
              </a:rPr>
              <a:t>HR in collaboration with in-depth input from SMEs can develop questionnaires to assess applicants’ knowledge about their field. These questionaries are not psychometrically validated and have no validity or reliability data established; thus, they are not considered Job knowledge tests, however, they are questionnaires (not tests) designed to measure components of an applicants’ knowledge that they will be required to display on the job.</a:t>
            </a:r>
            <a:r>
              <a:rPr lang="en-US" dirty="0">
                <a:latin typeface="Calibri"/>
                <a:cs typeface="Calibri"/>
              </a:rPr>
              <a:t> </a:t>
            </a:r>
            <a:endParaRPr lang="en-US" b="0" i="0" dirty="0">
              <a:effectLst/>
              <a:latin typeface="Calibri"/>
              <a:cs typeface="Calibri"/>
            </a:endParaRPr>
          </a:p>
          <a:p>
            <a:pPr marL="0" indent="0">
              <a:buNone/>
            </a:pPr>
            <a:endParaRPr lang="en-US" sz="2200" dirty="0">
              <a:latin typeface="Calibri"/>
              <a:cs typeface="Calibri"/>
            </a:endParaRPr>
          </a:p>
          <a:p>
            <a:pPr marL="0" indent="0" algn="ctr">
              <a:buNone/>
            </a:pPr>
            <a:r>
              <a:rPr lang="en-US" sz="2200" dirty="0">
                <a:latin typeface="Calibri"/>
                <a:cs typeface="Calibri"/>
              </a:rPr>
              <a:t>The information contained in this presentation is meant to provide an initial framework for implementation of this hurdle and is subject to change based on additional guidance provided by OPM and DOI. </a:t>
            </a:r>
            <a:endParaRPr lang="en-US" sz="2200" dirty="0"/>
          </a:p>
        </p:txBody>
      </p:sp>
      <p:sp>
        <p:nvSpPr>
          <p:cNvPr id="4" name="Footer Placeholder 3">
            <a:extLst>
              <a:ext uri="{FF2B5EF4-FFF2-40B4-BE49-F238E27FC236}">
                <a16:creationId xmlns:a16="http://schemas.microsoft.com/office/drawing/2014/main" id="{DCA3B9A7-330F-4365-8612-663E4A151D9C}"/>
              </a:ext>
            </a:extLst>
          </p:cNvPr>
          <p:cNvSpPr>
            <a:spLocks noGrp="1"/>
          </p:cNvSpPr>
          <p:nvPr>
            <p:ph type="ftr" sz="quarter" idx="11"/>
          </p:nvPr>
        </p:nvSpPr>
        <p:spPr/>
        <p:txBody>
          <a:bodyPr/>
          <a:lstStyle/>
          <a:p>
            <a:r>
              <a:rPr lang="en-US"/>
              <a:t>DOI.GOV/IBC</a:t>
            </a:r>
          </a:p>
        </p:txBody>
      </p:sp>
      <p:sp>
        <p:nvSpPr>
          <p:cNvPr id="6" name="Date Placeholder 5">
            <a:extLst>
              <a:ext uri="{FF2B5EF4-FFF2-40B4-BE49-F238E27FC236}">
                <a16:creationId xmlns:a16="http://schemas.microsoft.com/office/drawing/2014/main" id="{1A3D86C8-8AA6-8584-7DDB-CCE4916A7744}"/>
              </a:ext>
            </a:extLst>
          </p:cNvPr>
          <p:cNvSpPr>
            <a:spLocks noGrp="1"/>
          </p:cNvSpPr>
          <p:nvPr>
            <p:ph type="dt" sz="half" idx="10"/>
          </p:nvPr>
        </p:nvSpPr>
        <p:spPr/>
        <p:txBody>
          <a:bodyPr/>
          <a:lstStyle/>
          <a:p>
            <a:r>
              <a:rPr lang="en-US" dirty="0"/>
              <a:t>Updated 12/28/23</a:t>
            </a:r>
          </a:p>
        </p:txBody>
      </p:sp>
    </p:spTree>
    <p:extLst>
      <p:ext uri="{BB962C8B-B14F-4D97-AF65-F5344CB8AC3E}">
        <p14:creationId xmlns:p14="http://schemas.microsoft.com/office/powerpoint/2010/main" val="79773101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A713-1905-4DE1-A220-9D8307630B0E}"/>
              </a:ext>
            </a:extLst>
          </p:cNvPr>
          <p:cNvSpPr>
            <a:spLocks noGrp="1"/>
          </p:cNvSpPr>
          <p:nvPr>
            <p:ph type="title"/>
          </p:nvPr>
        </p:nvSpPr>
        <p:spPr/>
        <p:txBody>
          <a:bodyPr/>
          <a:lstStyle/>
          <a:p>
            <a:r>
              <a:rPr lang="en-US" b="0" i="0">
                <a:effectLst/>
                <a:latin typeface="Trebuchet MS" panose="020B0603020202020204" pitchFamily="34" charset="0"/>
              </a:rPr>
              <a:t>Part I - Overview Continued</a:t>
            </a:r>
            <a:endParaRPr lang="en-US"/>
          </a:p>
        </p:txBody>
      </p:sp>
      <p:sp>
        <p:nvSpPr>
          <p:cNvPr id="3" name="Content Placeholder 2">
            <a:extLst>
              <a:ext uri="{FF2B5EF4-FFF2-40B4-BE49-F238E27FC236}">
                <a16:creationId xmlns:a16="http://schemas.microsoft.com/office/drawing/2014/main" id="{FC5CAB14-EAE2-4E16-8819-E7026A57B64A}"/>
              </a:ext>
            </a:extLst>
          </p:cNvPr>
          <p:cNvSpPr>
            <a:spLocks noGrp="1"/>
          </p:cNvSpPr>
          <p:nvPr>
            <p:ph idx="1"/>
          </p:nvPr>
        </p:nvSpPr>
        <p:spPr>
          <a:xfrm>
            <a:off x="838200" y="1825624"/>
            <a:ext cx="10515600" cy="4530725"/>
          </a:xfrm>
        </p:spPr>
        <p:txBody>
          <a:bodyPr vert="horz" lIns="91440" tIns="45720" rIns="91440" bIns="45720" rtlCol="0" anchor="t">
            <a:normAutofit/>
          </a:bodyPr>
          <a:lstStyle/>
          <a:p>
            <a:pPr algn="l" rtl="0" fontAlgn="base">
              <a:buFont typeface="Arial" panose="020B0604020202020204" pitchFamily="34" charset="0"/>
              <a:buChar char="•"/>
            </a:pPr>
            <a:r>
              <a:rPr lang="en-US" sz="2800" b="0" i="0" dirty="0">
                <a:solidFill>
                  <a:srgbClr val="000000"/>
                </a:solidFill>
                <a:effectLst/>
                <a:latin typeface="Calibri"/>
                <a:cs typeface="Calibri"/>
              </a:rPr>
              <a:t>Broad use – once developed; assessment is easy to administer.  </a:t>
            </a:r>
          </a:p>
          <a:p>
            <a:pPr algn="l" rtl="0" fontAlgn="base">
              <a:buFont typeface="Arial" panose="020B0604020202020204" pitchFamily="34" charset="0"/>
              <a:buChar char="•"/>
            </a:pPr>
            <a:r>
              <a:rPr lang="en-US" sz="2800" b="0" i="0" dirty="0">
                <a:solidFill>
                  <a:srgbClr val="000000"/>
                </a:solidFill>
                <a:effectLst/>
                <a:latin typeface="Calibri"/>
                <a:cs typeface="Calibri"/>
              </a:rPr>
              <a:t>Good alternative in place of USAH assessment.</a:t>
            </a:r>
          </a:p>
          <a:p>
            <a:pPr algn="l" rtl="0" fontAlgn="base">
              <a:buFont typeface="Arial" panose="020B0604020202020204" pitchFamily="34" charset="0"/>
              <a:buChar char="•"/>
            </a:pPr>
            <a:r>
              <a:rPr lang="en-US" sz="2800" b="0" i="0" dirty="0">
                <a:solidFill>
                  <a:srgbClr val="000000"/>
                </a:solidFill>
                <a:effectLst/>
                <a:latin typeface="Calibri"/>
                <a:cs typeface="Calibri"/>
              </a:rPr>
              <a:t>Can accommodate large applicant pools. </a:t>
            </a:r>
          </a:p>
          <a:p>
            <a:pPr algn="l" rtl="0" fontAlgn="base">
              <a:buFont typeface="Arial" panose="020B0604020202020204" pitchFamily="34" charset="0"/>
              <a:buChar char="•"/>
            </a:pPr>
            <a:r>
              <a:rPr lang="en-US" sz="2800" b="0" i="0" dirty="0">
                <a:solidFill>
                  <a:srgbClr val="000000"/>
                </a:solidFill>
                <a:effectLst/>
                <a:latin typeface="Calibri"/>
                <a:cs typeface="Calibri"/>
              </a:rPr>
              <a:t>Available for series not covered under USAH.  </a:t>
            </a:r>
          </a:p>
          <a:p>
            <a:pPr algn="l" rtl="0" fontAlgn="base">
              <a:buFont typeface="Arial" panose="020B0604020202020204" pitchFamily="34" charset="0"/>
              <a:buChar char="•"/>
            </a:pPr>
            <a:r>
              <a:rPr lang="en-US" sz="2800" b="0" i="0" dirty="0">
                <a:solidFill>
                  <a:srgbClr val="000000"/>
                </a:solidFill>
                <a:effectLst/>
                <a:latin typeface="Calibri"/>
                <a:cs typeface="Calibri"/>
              </a:rPr>
              <a:t>Cuts down on T2H.  </a:t>
            </a:r>
          </a:p>
          <a:p>
            <a:pPr fontAlgn="base">
              <a:buFont typeface="Arial" panose="020B0604020202020204" pitchFamily="34" charset="0"/>
              <a:buChar char="•"/>
            </a:pPr>
            <a:r>
              <a:rPr lang="en-US" sz="2800" b="0" i="0" dirty="0">
                <a:solidFill>
                  <a:srgbClr val="000000"/>
                </a:solidFill>
                <a:effectLst/>
                <a:latin typeface="Calibri"/>
                <a:cs typeface="Calibri"/>
              </a:rPr>
              <a:t>Not recommended for entry level positions unless position is highly technical.</a:t>
            </a:r>
          </a:p>
          <a:p>
            <a:pPr fontAlgn="base">
              <a:buFont typeface="Arial" panose="020B0604020202020204" pitchFamily="34" charset="0"/>
              <a:buChar char="•"/>
            </a:pPr>
            <a:r>
              <a:rPr lang="en-US" sz="2800" dirty="0">
                <a:solidFill>
                  <a:srgbClr val="000000"/>
                </a:solidFill>
                <a:latin typeface="Calibri"/>
                <a:cs typeface="Calibri"/>
              </a:rPr>
              <a:t>75% of score is based on Technical Assessment/25</a:t>
            </a:r>
            <a:r>
              <a:rPr lang="en-US" sz="2800" b="0" i="0" dirty="0">
                <a:solidFill>
                  <a:srgbClr val="000000"/>
                </a:solidFill>
                <a:effectLst/>
                <a:latin typeface="Calibri"/>
                <a:cs typeface="Calibri"/>
              </a:rPr>
              <a:t>% </a:t>
            </a:r>
            <a:r>
              <a:rPr lang="en-US" sz="2800" dirty="0">
                <a:solidFill>
                  <a:srgbClr val="000000"/>
                </a:solidFill>
                <a:latin typeface="Calibri"/>
                <a:cs typeface="Calibri"/>
              </a:rPr>
              <a:t>Self Report Questionnaire.</a:t>
            </a:r>
            <a:endParaRPr lang="en-US" sz="2800" b="0" i="0" dirty="0">
              <a:solidFill>
                <a:srgbClr val="000000"/>
              </a:solidFill>
              <a:effectLst/>
              <a:latin typeface="Calibri"/>
              <a:cs typeface="Calibri"/>
            </a:endParaRPr>
          </a:p>
          <a:p>
            <a:pPr algn="l" rtl="0" fontAlgn="base">
              <a:buFont typeface="Arial" panose="020B0604020202020204" pitchFamily="34" charset="0"/>
              <a:buChar char="•"/>
            </a:pPr>
            <a:endParaRPr lang="en-US" sz="2800" b="0" i="0" dirty="0">
              <a:solidFill>
                <a:srgbClr val="000000"/>
              </a:solidFill>
              <a:effectLst/>
              <a:latin typeface="Calibri" panose="020F0502020204030204" pitchFamily="34" charset="0"/>
            </a:endParaRPr>
          </a:p>
        </p:txBody>
      </p:sp>
      <p:sp>
        <p:nvSpPr>
          <p:cNvPr id="4" name="Footer Placeholder 3">
            <a:extLst>
              <a:ext uri="{FF2B5EF4-FFF2-40B4-BE49-F238E27FC236}">
                <a16:creationId xmlns:a16="http://schemas.microsoft.com/office/drawing/2014/main" id="{D8063B68-D10B-4ADE-A69F-2D9CD78838AA}"/>
              </a:ext>
            </a:extLst>
          </p:cNvPr>
          <p:cNvSpPr>
            <a:spLocks noGrp="1"/>
          </p:cNvSpPr>
          <p:nvPr>
            <p:ph type="ftr" sz="quarter" idx="11"/>
          </p:nvPr>
        </p:nvSpPr>
        <p:spPr/>
        <p:txBody>
          <a:bodyPr/>
          <a:lstStyle/>
          <a:p>
            <a:r>
              <a:rPr lang="en-US"/>
              <a:t>DOI.GOV/IBC</a:t>
            </a:r>
          </a:p>
        </p:txBody>
      </p:sp>
      <p:sp>
        <p:nvSpPr>
          <p:cNvPr id="6" name="Date Placeholder 5">
            <a:extLst>
              <a:ext uri="{FF2B5EF4-FFF2-40B4-BE49-F238E27FC236}">
                <a16:creationId xmlns:a16="http://schemas.microsoft.com/office/drawing/2014/main" id="{1B21B6E0-DBA7-30B1-05A9-734353566BD0}"/>
              </a:ext>
            </a:extLst>
          </p:cNvPr>
          <p:cNvSpPr>
            <a:spLocks noGrp="1"/>
          </p:cNvSpPr>
          <p:nvPr>
            <p:ph type="dt" sz="half" idx="10"/>
          </p:nvPr>
        </p:nvSpPr>
        <p:spPr/>
        <p:txBody>
          <a:bodyPr/>
          <a:lstStyle/>
          <a:p>
            <a:r>
              <a:rPr lang="en-US"/>
              <a:t>Updated 12/28/23</a:t>
            </a:r>
          </a:p>
        </p:txBody>
      </p:sp>
    </p:spTree>
    <p:extLst>
      <p:ext uri="{BB962C8B-B14F-4D97-AF65-F5344CB8AC3E}">
        <p14:creationId xmlns:p14="http://schemas.microsoft.com/office/powerpoint/2010/main" val="410839128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A906-A4E3-4A35-AAE6-7758EE3E935B}"/>
              </a:ext>
            </a:extLst>
          </p:cNvPr>
          <p:cNvSpPr>
            <a:spLocks noGrp="1"/>
          </p:cNvSpPr>
          <p:nvPr>
            <p:ph type="title"/>
          </p:nvPr>
        </p:nvSpPr>
        <p:spPr/>
        <p:txBody>
          <a:bodyPr/>
          <a:lstStyle/>
          <a:p>
            <a:r>
              <a:rPr lang="en-US" b="0" i="0">
                <a:effectLst/>
                <a:latin typeface="Trebuchet MS" panose="020B0603020202020204" pitchFamily="34" charset="0"/>
              </a:rPr>
              <a:t>Part I - Overview Continued</a:t>
            </a:r>
            <a:endParaRPr lang="en-US"/>
          </a:p>
        </p:txBody>
      </p:sp>
      <p:sp>
        <p:nvSpPr>
          <p:cNvPr id="3" name="Content Placeholder 2">
            <a:extLst>
              <a:ext uri="{FF2B5EF4-FFF2-40B4-BE49-F238E27FC236}">
                <a16:creationId xmlns:a16="http://schemas.microsoft.com/office/drawing/2014/main" id="{4B1C1924-6EB1-4B2B-95DC-0B8C2CD26296}"/>
              </a:ext>
            </a:extLst>
          </p:cNvPr>
          <p:cNvSpPr>
            <a:spLocks noGrp="1"/>
          </p:cNvSpPr>
          <p:nvPr>
            <p:ph idx="1"/>
          </p:nvPr>
        </p:nvSpPr>
        <p:spPr>
          <a:xfrm>
            <a:off x="838200" y="1825625"/>
            <a:ext cx="10515600" cy="4711171"/>
          </a:xfrm>
        </p:spPr>
        <p:txBody>
          <a:bodyPr vert="horz" lIns="91440" tIns="45720" rIns="91440" bIns="45720" rtlCol="0" anchor="t">
            <a:normAutofit fontScale="85000" lnSpcReduction="20000"/>
          </a:bodyPr>
          <a:lstStyle/>
          <a:p>
            <a:r>
              <a:rPr lang="en-US" b="0" i="0" dirty="0">
                <a:effectLst/>
                <a:latin typeface="Calibri"/>
                <a:cs typeface="Calibri"/>
              </a:rPr>
              <a:t>Questions cannot be used as a screen-out for candidates.</a:t>
            </a:r>
            <a:r>
              <a:rPr lang="en-US" dirty="0">
                <a:latin typeface="Calibri"/>
                <a:cs typeface="Calibri"/>
              </a:rPr>
              <a:t> </a:t>
            </a:r>
            <a:endParaRPr lang="en-US" b="0" i="0" dirty="0">
              <a:effectLst/>
              <a:latin typeface="Calibri"/>
              <a:cs typeface="Calibri"/>
            </a:endParaRPr>
          </a:p>
          <a:p>
            <a:r>
              <a:rPr lang="en-US" b="0" i="0" dirty="0">
                <a:effectLst/>
                <a:latin typeface="Calibri"/>
                <a:cs typeface="Calibri"/>
              </a:rPr>
              <a:t>Each technical question must be reflective of the competencies in the Job Analysis. These competencies must be critical to the performance and needed upon entry to the position (i.e., cannot easily be learned in the first months on the job).</a:t>
            </a:r>
          </a:p>
          <a:p>
            <a:r>
              <a:rPr lang="en-US" b="0" i="0" dirty="0">
                <a:effectLst/>
                <a:latin typeface="Calibri"/>
                <a:cs typeface="Calibri"/>
              </a:rPr>
              <a:t>Questions must be appropriate given the level of the positions (e.g., entry level positions likely do not need expert-level technical knowledge).</a:t>
            </a:r>
            <a:r>
              <a:rPr lang="en-US" dirty="0">
                <a:latin typeface="Calibri"/>
                <a:cs typeface="Calibri"/>
              </a:rPr>
              <a:t> </a:t>
            </a:r>
            <a:endParaRPr lang="en-US" b="0" i="0" dirty="0">
              <a:effectLst/>
              <a:latin typeface="Calibri"/>
              <a:cs typeface="Calibri"/>
            </a:endParaRPr>
          </a:p>
          <a:p>
            <a:r>
              <a:rPr lang="en-US" b="0" i="0" dirty="0">
                <a:effectLst/>
                <a:latin typeface="Calibri"/>
                <a:cs typeface="Calibri"/>
              </a:rPr>
              <a:t>Questions must be designed so that external applicants without federal background (if filling vacancy via delegated examining) have an equal opportunity of knowing the material. There shouldn’t be an advantage given to applicants who have federal job experience. Avoid using agency-specific jargon or acronyms.</a:t>
            </a:r>
            <a:r>
              <a:rPr lang="en-US" dirty="0">
                <a:latin typeface="Calibri"/>
                <a:cs typeface="Calibri"/>
              </a:rPr>
              <a:t> </a:t>
            </a:r>
            <a:endParaRPr lang="en-US" b="0" i="0" dirty="0">
              <a:effectLst/>
              <a:latin typeface="Calibri"/>
              <a:cs typeface="Calibri"/>
            </a:endParaRPr>
          </a:p>
          <a:p>
            <a:r>
              <a:rPr lang="en-US" b="0" i="0" dirty="0">
                <a:effectLst/>
                <a:latin typeface="Calibri"/>
                <a:cs typeface="Calibri"/>
              </a:rPr>
              <a:t>Safeguards are put in place to avoid adverse impact and ensure relevance to the job. </a:t>
            </a:r>
            <a:r>
              <a:rPr lang="en-US" dirty="0">
                <a:latin typeface="Calibri"/>
                <a:cs typeface="Calibri"/>
              </a:rPr>
              <a:t>A minimum of two SMEs are required to validate the correct responses to the questions that are developed.</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1F9F92C6-04FD-487F-AE7F-D4D4A2503425}"/>
              </a:ext>
            </a:extLst>
          </p:cNvPr>
          <p:cNvSpPr>
            <a:spLocks noGrp="1"/>
          </p:cNvSpPr>
          <p:nvPr>
            <p:ph type="ftr" sz="quarter" idx="11"/>
          </p:nvPr>
        </p:nvSpPr>
        <p:spPr/>
        <p:txBody>
          <a:bodyPr/>
          <a:lstStyle/>
          <a:p>
            <a:r>
              <a:rPr lang="en-US"/>
              <a:t>DOI.GOV/IBC</a:t>
            </a:r>
          </a:p>
        </p:txBody>
      </p:sp>
      <p:sp>
        <p:nvSpPr>
          <p:cNvPr id="6" name="Date Placeholder 5">
            <a:extLst>
              <a:ext uri="{FF2B5EF4-FFF2-40B4-BE49-F238E27FC236}">
                <a16:creationId xmlns:a16="http://schemas.microsoft.com/office/drawing/2014/main" id="{26B5EA65-9197-3B7A-F7C0-9E8949271191}"/>
              </a:ext>
            </a:extLst>
          </p:cNvPr>
          <p:cNvSpPr>
            <a:spLocks noGrp="1"/>
          </p:cNvSpPr>
          <p:nvPr>
            <p:ph type="dt" sz="half" idx="10"/>
          </p:nvPr>
        </p:nvSpPr>
        <p:spPr/>
        <p:txBody>
          <a:bodyPr/>
          <a:lstStyle/>
          <a:p>
            <a:r>
              <a:rPr lang="en-US"/>
              <a:t>Updated 12/28/23</a:t>
            </a:r>
          </a:p>
        </p:txBody>
      </p:sp>
    </p:spTree>
    <p:extLst>
      <p:ext uri="{BB962C8B-B14F-4D97-AF65-F5344CB8AC3E}">
        <p14:creationId xmlns:p14="http://schemas.microsoft.com/office/powerpoint/2010/main" val="373498435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C734-2B25-4561-A07D-2AE788C0E71E}"/>
              </a:ext>
            </a:extLst>
          </p:cNvPr>
          <p:cNvSpPr>
            <a:spLocks noGrp="1"/>
          </p:cNvSpPr>
          <p:nvPr>
            <p:ph type="title"/>
          </p:nvPr>
        </p:nvSpPr>
        <p:spPr/>
        <p:txBody>
          <a:bodyPr>
            <a:normAutofit/>
          </a:bodyPr>
          <a:lstStyle/>
          <a:p>
            <a:pPr algn="ctr"/>
            <a:r>
              <a:rPr lang="en-US" sz="4000">
                <a:latin typeface="Trebuchet MS"/>
              </a:rPr>
              <a:t>Role of Hiring Manager prior to recruitment</a:t>
            </a:r>
            <a:endParaRPr lang="en-US"/>
          </a:p>
        </p:txBody>
      </p:sp>
      <p:sp>
        <p:nvSpPr>
          <p:cNvPr id="4" name="Footer Placeholder 3">
            <a:extLst>
              <a:ext uri="{FF2B5EF4-FFF2-40B4-BE49-F238E27FC236}">
                <a16:creationId xmlns:a16="http://schemas.microsoft.com/office/drawing/2014/main" id="{A613D604-9356-4A88-B007-A9E96E16721E}"/>
              </a:ext>
            </a:extLst>
          </p:cNvPr>
          <p:cNvSpPr>
            <a:spLocks noGrp="1"/>
          </p:cNvSpPr>
          <p:nvPr>
            <p:ph type="ftr" sz="quarter" idx="11"/>
          </p:nvPr>
        </p:nvSpPr>
        <p:spPr/>
        <p:txBody>
          <a:bodyPr/>
          <a:lstStyle/>
          <a:p>
            <a:r>
              <a:rPr lang="en-US" dirty="0"/>
              <a:t>DOI.GOV/IBC</a:t>
            </a:r>
          </a:p>
        </p:txBody>
      </p:sp>
      <p:sp>
        <p:nvSpPr>
          <p:cNvPr id="12" name="Content Placeholder 2">
            <a:extLst>
              <a:ext uri="{FF2B5EF4-FFF2-40B4-BE49-F238E27FC236}">
                <a16:creationId xmlns:a16="http://schemas.microsoft.com/office/drawing/2014/main" id="{4F87A97E-303B-4F43-A89E-15F72BF8E1B4}"/>
              </a:ext>
            </a:extLst>
          </p:cNvPr>
          <p:cNvSpPr>
            <a:spLocks noGrp="1"/>
          </p:cNvSpPr>
          <p:nvPr>
            <p:ph idx="1"/>
          </p:nvPr>
        </p:nvSpPr>
        <p:spPr>
          <a:xfrm>
            <a:off x="838200" y="1619074"/>
            <a:ext cx="10515600" cy="4737275"/>
          </a:xfrm>
        </p:spPr>
        <p:txBody>
          <a:bodyPr vert="horz" lIns="91440" tIns="45720" rIns="91440" bIns="45720" rtlCol="0" anchor="t">
            <a:normAutofit/>
          </a:bodyPr>
          <a:lstStyle/>
          <a:p>
            <a:pPr algn="l" rtl="0" fontAlgn="base">
              <a:buFont typeface="Arial" panose="020B0604020202020204" pitchFamily="34" charset="0"/>
              <a:buChar char="•"/>
            </a:pPr>
            <a:r>
              <a:rPr lang="en-US" sz="2800" b="0" i="0" dirty="0">
                <a:solidFill>
                  <a:srgbClr val="000000"/>
                </a:solidFill>
                <a:effectLst/>
                <a:latin typeface="Calibri"/>
                <a:cs typeface="Calibri"/>
              </a:rPr>
              <a:t>Identify SME(s) who will be developing and testing the technical assessment questionnaire.  </a:t>
            </a:r>
          </a:p>
          <a:p>
            <a:pPr lvl="1" algn="l" rtl="0" fontAlgn="base">
              <a:buFont typeface="Arial" panose="020B0604020202020204" pitchFamily="34" charset="0"/>
              <a:buChar char="•"/>
            </a:pPr>
            <a:r>
              <a:rPr lang="en-US" b="0" i="0" dirty="0">
                <a:solidFill>
                  <a:srgbClr val="000000"/>
                </a:solidFill>
                <a:effectLst/>
                <a:latin typeface="Calibri"/>
                <a:cs typeface="Calibri"/>
              </a:rPr>
              <a:t>SMEs should have extensive knowledge of the job and be at or above the grade level of the position being filled.  </a:t>
            </a:r>
          </a:p>
          <a:p>
            <a:pPr lvl="1" algn="l" rtl="0" fontAlgn="base">
              <a:buFont typeface="Arial" panose="020B0604020202020204" pitchFamily="34" charset="0"/>
              <a:buChar char="•"/>
            </a:pPr>
            <a:r>
              <a:rPr lang="en-US" b="0" i="0" dirty="0">
                <a:solidFill>
                  <a:srgbClr val="000000"/>
                </a:solidFill>
                <a:effectLst/>
                <a:latin typeface="Calibri"/>
                <a:cs typeface="Calibri"/>
              </a:rPr>
              <a:t>SME may be the Hiring Manager since the SME will not be actively involved in assessing applicants prior to certificate issuance. </a:t>
            </a:r>
          </a:p>
          <a:p>
            <a:pPr fontAlgn="base">
              <a:buFont typeface="Arial" panose="020B0604020202020204" pitchFamily="34" charset="0"/>
              <a:buChar char="•"/>
            </a:pPr>
            <a:r>
              <a:rPr lang="en-US" sz="2800" b="0" i="0" dirty="0">
                <a:solidFill>
                  <a:srgbClr val="000000"/>
                </a:solidFill>
                <a:effectLst/>
                <a:latin typeface="Calibri"/>
                <a:cs typeface="Calibri"/>
              </a:rPr>
              <a:t>HR is working on a template document to include examples of what the questions will look like (e.g. multi choice/single select</a:t>
            </a:r>
            <a:r>
              <a:rPr lang="en-US" dirty="0">
                <a:solidFill>
                  <a:srgbClr val="000000"/>
                </a:solidFill>
                <a:latin typeface="Calibri"/>
                <a:cs typeface="Calibri"/>
              </a:rPr>
              <a:t> and True</a:t>
            </a:r>
            <a:r>
              <a:rPr lang="en-US" sz="2800" b="0" i="0" dirty="0">
                <a:solidFill>
                  <a:srgbClr val="000000"/>
                </a:solidFill>
                <a:effectLst/>
                <a:latin typeface="Calibri"/>
                <a:cs typeface="Calibri"/>
              </a:rPr>
              <a:t>/False.</a:t>
            </a:r>
          </a:p>
          <a:p>
            <a:pPr marL="0" indent="0">
              <a:spcBef>
                <a:spcPts val="0"/>
              </a:spcBef>
              <a:buNone/>
            </a:pPr>
            <a:endParaRPr lang="en-US" sz="2400" dirty="0"/>
          </a:p>
        </p:txBody>
      </p:sp>
      <p:sp>
        <p:nvSpPr>
          <p:cNvPr id="3" name="Date Placeholder 2">
            <a:extLst>
              <a:ext uri="{FF2B5EF4-FFF2-40B4-BE49-F238E27FC236}">
                <a16:creationId xmlns:a16="http://schemas.microsoft.com/office/drawing/2014/main" id="{9022702D-CCCF-EC1D-03D2-D4CD784A234E}"/>
              </a:ext>
            </a:extLst>
          </p:cNvPr>
          <p:cNvSpPr>
            <a:spLocks noGrp="1"/>
          </p:cNvSpPr>
          <p:nvPr>
            <p:ph type="dt" sz="half" idx="10"/>
          </p:nvPr>
        </p:nvSpPr>
        <p:spPr/>
        <p:txBody>
          <a:bodyPr/>
          <a:lstStyle/>
          <a:p>
            <a:r>
              <a:rPr lang="en-US"/>
              <a:t>Updated 12/28/23</a:t>
            </a:r>
          </a:p>
        </p:txBody>
      </p:sp>
    </p:spTree>
    <p:extLst>
      <p:ext uri="{BB962C8B-B14F-4D97-AF65-F5344CB8AC3E}">
        <p14:creationId xmlns:p14="http://schemas.microsoft.com/office/powerpoint/2010/main" val="270775671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6822-C163-8AA0-90D9-6D20139B091C}"/>
              </a:ext>
            </a:extLst>
          </p:cNvPr>
          <p:cNvSpPr>
            <a:spLocks noGrp="1"/>
          </p:cNvSpPr>
          <p:nvPr>
            <p:ph type="title"/>
          </p:nvPr>
        </p:nvSpPr>
        <p:spPr/>
        <p:txBody>
          <a:bodyPr/>
          <a:lstStyle/>
          <a:p>
            <a:pPr algn="ctr"/>
            <a:r>
              <a:rPr lang="en-US" sz="4000">
                <a:latin typeface="Trebuchet MS"/>
              </a:rPr>
              <a:t>Role of the SME prior to recruitment</a:t>
            </a:r>
            <a:endParaRPr lang="en-US" sz="4000" b="0">
              <a:ea typeface="+mj-lt"/>
              <a:cs typeface="+mj-lt"/>
            </a:endParaRPr>
          </a:p>
          <a:p>
            <a:endParaRPr lang="en-US">
              <a:ea typeface="Open Sans"/>
              <a:cs typeface="Open Sans"/>
            </a:endParaRPr>
          </a:p>
        </p:txBody>
      </p:sp>
      <p:sp>
        <p:nvSpPr>
          <p:cNvPr id="3" name="Content Placeholder 2">
            <a:extLst>
              <a:ext uri="{FF2B5EF4-FFF2-40B4-BE49-F238E27FC236}">
                <a16:creationId xmlns:a16="http://schemas.microsoft.com/office/drawing/2014/main" id="{7AD85AB1-E6CB-3088-9243-9C2FEAF7DCEC}"/>
              </a:ext>
            </a:extLst>
          </p:cNvPr>
          <p:cNvSpPr>
            <a:spLocks noGrp="1"/>
          </p:cNvSpPr>
          <p:nvPr>
            <p:ph idx="1"/>
          </p:nvPr>
        </p:nvSpPr>
        <p:spPr/>
        <p:txBody>
          <a:bodyPr vert="horz" lIns="91440" tIns="45720" rIns="91440" bIns="45720" rtlCol="0" anchor="t">
            <a:normAutofit fontScale="92500"/>
          </a:bodyPr>
          <a:lstStyle/>
          <a:p>
            <a:pPr>
              <a:buFont typeface="Arial,Sans-Serif" panose="05000000000000000000" pitchFamily="2" charset="2"/>
              <a:buChar char="•"/>
            </a:pPr>
            <a:r>
              <a:rPr lang="en-US" dirty="0">
                <a:cs typeface="Calibri"/>
              </a:rPr>
              <a:t>Each technical question must be reflective of the technical competencies in the Job Analysis.</a:t>
            </a:r>
          </a:p>
          <a:p>
            <a:pPr>
              <a:buFont typeface="Arial,Sans-Serif" panose="05000000000000000000" pitchFamily="2" charset="2"/>
              <a:buChar char="•"/>
            </a:pPr>
            <a:r>
              <a:rPr lang="en-US" dirty="0">
                <a:cs typeface="Calibri"/>
              </a:rPr>
              <a:t>If announcing at multiple grade levels, at least one question must be developed for each grade level.</a:t>
            </a:r>
          </a:p>
          <a:p>
            <a:pPr>
              <a:buFont typeface="Arial,Sans-Serif" panose="05000000000000000000" pitchFamily="2" charset="2"/>
              <a:buChar char="•"/>
            </a:pPr>
            <a:r>
              <a:rPr lang="en-US" dirty="0">
                <a:cs typeface="Calibri"/>
              </a:rPr>
              <a:t>We recommend that SME's develop 5-7 questions (no more than 10) for this hurdle.</a:t>
            </a:r>
          </a:p>
          <a:p>
            <a:pPr>
              <a:buFont typeface="Arial,Sans-Serif" panose="05000000000000000000" pitchFamily="2" charset="2"/>
              <a:buChar char="•"/>
            </a:pPr>
            <a:r>
              <a:rPr lang="en-US" dirty="0">
                <a:cs typeface="Calibri"/>
              </a:rPr>
              <a:t>The technical questionnaire must be completed as a part of the recruitment package.  </a:t>
            </a:r>
            <a:endParaRPr lang="en-US" dirty="0">
              <a:ea typeface="+mn-lt"/>
              <a:cs typeface="+mn-lt"/>
            </a:endParaRPr>
          </a:p>
          <a:p>
            <a:pPr>
              <a:buFont typeface="Arial,Sans-Serif" panose="05000000000000000000" pitchFamily="2" charset="2"/>
              <a:buChar char="•"/>
            </a:pPr>
            <a:r>
              <a:rPr lang="en-US" dirty="0">
                <a:cs typeface="Calibri"/>
              </a:rPr>
              <a:t>Multiple assessments can be developed if position is recruited frequently. </a:t>
            </a:r>
          </a:p>
          <a:p>
            <a:pPr>
              <a:buFont typeface="Arial,Sans-Serif" panose="05000000000000000000" pitchFamily="2" charset="2"/>
              <a:buChar char="•"/>
            </a:pPr>
            <a:r>
              <a:rPr lang="en-US" dirty="0">
                <a:cs typeface="Calibri"/>
              </a:rPr>
              <a:t>Assessment is reviewed prior to each recruitment.</a:t>
            </a:r>
          </a:p>
        </p:txBody>
      </p:sp>
      <p:sp>
        <p:nvSpPr>
          <p:cNvPr id="4" name="Footer Placeholder 3">
            <a:extLst>
              <a:ext uri="{FF2B5EF4-FFF2-40B4-BE49-F238E27FC236}">
                <a16:creationId xmlns:a16="http://schemas.microsoft.com/office/drawing/2014/main" id="{E0D27425-9807-D9B0-34D7-861D16CE87B4}"/>
              </a:ext>
            </a:extLst>
          </p:cNvPr>
          <p:cNvSpPr>
            <a:spLocks noGrp="1"/>
          </p:cNvSpPr>
          <p:nvPr>
            <p:ph type="ftr" sz="quarter" idx="11"/>
          </p:nvPr>
        </p:nvSpPr>
        <p:spPr/>
        <p:txBody>
          <a:bodyPr/>
          <a:lstStyle/>
          <a:p>
            <a:r>
              <a:rPr lang="en-US"/>
              <a:t>DOI.GOV/IBC</a:t>
            </a:r>
          </a:p>
        </p:txBody>
      </p:sp>
      <p:sp>
        <p:nvSpPr>
          <p:cNvPr id="6" name="Date Placeholder 5">
            <a:extLst>
              <a:ext uri="{FF2B5EF4-FFF2-40B4-BE49-F238E27FC236}">
                <a16:creationId xmlns:a16="http://schemas.microsoft.com/office/drawing/2014/main" id="{47F962B9-A694-15BE-48D6-79398B8BE53B}"/>
              </a:ext>
            </a:extLst>
          </p:cNvPr>
          <p:cNvSpPr>
            <a:spLocks noGrp="1"/>
          </p:cNvSpPr>
          <p:nvPr>
            <p:ph type="dt" sz="half" idx="10"/>
          </p:nvPr>
        </p:nvSpPr>
        <p:spPr/>
        <p:txBody>
          <a:bodyPr/>
          <a:lstStyle/>
          <a:p>
            <a:r>
              <a:rPr lang="en-US"/>
              <a:t>Updated 12/28/23</a:t>
            </a:r>
          </a:p>
        </p:txBody>
      </p:sp>
    </p:spTree>
    <p:extLst>
      <p:ext uri="{BB962C8B-B14F-4D97-AF65-F5344CB8AC3E}">
        <p14:creationId xmlns:p14="http://schemas.microsoft.com/office/powerpoint/2010/main" val="9843509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1B10-A9F6-441C-A806-C12F635A01DA}"/>
              </a:ext>
            </a:extLst>
          </p:cNvPr>
          <p:cNvSpPr>
            <a:spLocks noGrp="1"/>
          </p:cNvSpPr>
          <p:nvPr>
            <p:ph type="title"/>
          </p:nvPr>
        </p:nvSpPr>
        <p:spPr/>
        <p:txBody>
          <a:bodyPr/>
          <a:lstStyle/>
          <a:p>
            <a:r>
              <a:rPr lang="en-US" i="0" u="none" strike="noStrike">
                <a:effectLst/>
                <a:latin typeface="Trebuchet MS"/>
              </a:rPr>
              <a:t>Role of SME</a:t>
            </a:r>
            <a:r>
              <a:rPr lang="en-US">
                <a:latin typeface="Trebuchet MS"/>
              </a:rPr>
              <a:t> prior to recruitment</a:t>
            </a:r>
          </a:p>
        </p:txBody>
      </p:sp>
      <p:sp>
        <p:nvSpPr>
          <p:cNvPr id="3" name="Content Placeholder 2">
            <a:extLst>
              <a:ext uri="{FF2B5EF4-FFF2-40B4-BE49-F238E27FC236}">
                <a16:creationId xmlns:a16="http://schemas.microsoft.com/office/drawing/2014/main" id="{803A979A-81D5-4412-9AE0-BF18729B98D0}"/>
              </a:ext>
            </a:extLst>
          </p:cNvPr>
          <p:cNvSpPr>
            <a:spLocks noGrp="1"/>
          </p:cNvSpPr>
          <p:nvPr>
            <p:ph idx="1"/>
          </p:nvPr>
        </p:nvSpPr>
        <p:spPr/>
        <p:txBody>
          <a:bodyPr vert="horz" lIns="91440" tIns="45720" rIns="91440" bIns="45720" rtlCol="0" anchor="t">
            <a:normAutofit/>
          </a:bodyPr>
          <a:lstStyle/>
          <a:p>
            <a:pPr fontAlgn="base">
              <a:buFont typeface="Arial" panose="020B0604020202020204" pitchFamily="34" charset="0"/>
              <a:buChar char="•"/>
            </a:pPr>
            <a:r>
              <a:rPr lang="en-US" sz="2800" b="0" i="0" dirty="0">
                <a:solidFill>
                  <a:srgbClr val="000000"/>
                </a:solidFill>
                <a:effectLst/>
                <a:latin typeface="Calibri"/>
                <a:cs typeface="Calibri"/>
              </a:rPr>
              <a:t>SMEs involved in developing and testing the Technical Questionnaire </a:t>
            </a:r>
            <a:r>
              <a:rPr lang="en-US" dirty="0">
                <a:solidFill>
                  <a:srgbClr val="000000"/>
                </a:solidFill>
                <a:latin typeface="Calibri"/>
                <a:cs typeface="Calibri"/>
              </a:rPr>
              <a:t>will certify to the Technical Assessment Questionnaire/Statement of Understanding located on Customer Central/Hiring Assessments page.</a:t>
            </a:r>
            <a:endParaRPr lang="en-US" sz="2800" b="0" i="0" dirty="0">
              <a:solidFill>
                <a:srgbClr val="000000"/>
              </a:solidFill>
              <a:effectLst/>
              <a:latin typeface="Calibri" panose="020F0502020204030204" pitchFamily="34" charset="0"/>
            </a:endParaRPr>
          </a:p>
          <a:p>
            <a:pPr lvl="1" fontAlgn="base">
              <a:buFont typeface="Arial" panose="020B0604020202020204" pitchFamily="34" charset="0"/>
              <a:buChar char="•"/>
            </a:pPr>
            <a:r>
              <a:rPr lang="en-US" b="1" i="0" dirty="0">
                <a:solidFill>
                  <a:srgbClr val="000000"/>
                </a:solidFill>
                <a:effectLst/>
                <a:latin typeface="Calibri"/>
                <a:cs typeface="Calibri"/>
              </a:rPr>
              <a:t>Assessment SME Developer</a:t>
            </a:r>
            <a:r>
              <a:rPr lang="en-US" b="0" i="0" dirty="0">
                <a:solidFill>
                  <a:srgbClr val="000000"/>
                </a:solidFill>
                <a:effectLst/>
                <a:latin typeface="Calibri"/>
                <a:cs typeface="Calibri"/>
              </a:rPr>
              <a:t>: Develops and annotates test questions and correct responses on Technical Assessment Questionnaire Template, SOU, and Testing Certification.</a:t>
            </a:r>
            <a:r>
              <a:rPr lang="en-US" dirty="0">
                <a:solidFill>
                  <a:srgbClr val="000000"/>
                </a:solidFill>
                <a:latin typeface="Calibri"/>
                <a:cs typeface="Calibri"/>
              </a:rPr>
              <a:t> </a:t>
            </a:r>
          </a:p>
          <a:p>
            <a:pPr lvl="1" fontAlgn="base">
              <a:buFont typeface="Arial" panose="020B0604020202020204" pitchFamily="34" charset="0"/>
              <a:buChar char="•"/>
            </a:pPr>
            <a:r>
              <a:rPr lang="en-US" b="1" i="0" dirty="0">
                <a:solidFill>
                  <a:srgbClr val="000000"/>
                </a:solidFill>
                <a:effectLst/>
                <a:latin typeface="Calibri"/>
                <a:cs typeface="Calibri"/>
              </a:rPr>
              <a:t>Assessment SME Validator</a:t>
            </a:r>
            <a:r>
              <a:rPr lang="en-US" b="0" i="0" dirty="0">
                <a:solidFill>
                  <a:srgbClr val="000000"/>
                </a:solidFill>
                <a:effectLst/>
                <a:latin typeface="Calibri"/>
                <a:cs typeface="Calibri"/>
              </a:rPr>
              <a:t>: Validators will take the test to validate correct responses.</a:t>
            </a:r>
          </a:p>
          <a:p>
            <a:pPr marL="0" indent="0" fontAlgn="base">
              <a:buNone/>
            </a:pPr>
            <a:r>
              <a:rPr lang="en-US" dirty="0">
                <a:solidFill>
                  <a:srgbClr val="000000"/>
                </a:solidFill>
                <a:latin typeface="Calibri"/>
                <a:cs typeface="Calibri"/>
              </a:rPr>
              <a:t> </a:t>
            </a:r>
            <a:endParaRPr lang="en-US" sz="2800" b="0" i="0" dirty="0">
              <a:solidFill>
                <a:srgbClr val="000000"/>
              </a:solidFill>
              <a:effectLst/>
              <a:latin typeface="Calibri" panose="020F0502020204030204" pitchFamily="34" charset="0"/>
              <a:cs typeface="Calibri"/>
            </a:endParaRPr>
          </a:p>
          <a:p>
            <a:pPr fontAlgn="base">
              <a:buFont typeface="Arial" panose="020B0604020202020204" pitchFamily="34" charset="0"/>
              <a:buChar char="•"/>
            </a:pPr>
            <a:endParaRPr lang="en-US" sz="2800" b="0" i="0" dirty="0">
              <a:solidFill>
                <a:srgbClr val="000000"/>
              </a:solidFill>
              <a:effectLst/>
              <a:latin typeface="Calibri"/>
              <a:cs typeface="Calibri"/>
            </a:endParaRPr>
          </a:p>
          <a:p>
            <a:endParaRPr lang="en-US" dirty="0"/>
          </a:p>
        </p:txBody>
      </p:sp>
      <p:sp>
        <p:nvSpPr>
          <p:cNvPr id="4" name="Footer Placeholder 3">
            <a:extLst>
              <a:ext uri="{FF2B5EF4-FFF2-40B4-BE49-F238E27FC236}">
                <a16:creationId xmlns:a16="http://schemas.microsoft.com/office/drawing/2014/main" id="{DCC875AD-47AD-4EB9-94A3-E2FC0CE1C36A}"/>
              </a:ext>
            </a:extLst>
          </p:cNvPr>
          <p:cNvSpPr>
            <a:spLocks noGrp="1"/>
          </p:cNvSpPr>
          <p:nvPr>
            <p:ph type="ftr" sz="quarter" idx="11"/>
          </p:nvPr>
        </p:nvSpPr>
        <p:spPr/>
        <p:txBody>
          <a:bodyPr/>
          <a:lstStyle/>
          <a:p>
            <a:r>
              <a:rPr lang="en-US"/>
              <a:t>DOI.GOV/IBC</a:t>
            </a:r>
          </a:p>
        </p:txBody>
      </p:sp>
      <p:sp>
        <p:nvSpPr>
          <p:cNvPr id="6" name="Date Placeholder 5">
            <a:extLst>
              <a:ext uri="{FF2B5EF4-FFF2-40B4-BE49-F238E27FC236}">
                <a16:creationId xmlns:a16="http://schemas.microsoft.com/office/drawing/2014/main" id="{8FAB8009-6B52-F6C6-E2A0-D295B0A3DF20}"/>
              </a:ext>
            </a:extLst>
          </p:cNvPr>
          <p:cNvSpPr>
            <a:spLocks noGrp="1"/>
          </p:cNvSpPr>
          <p:nvPr>
            <p:ph type="dt" sz="half" idx="10"/>
          </p:nvPr>
        </p:nvSpPr>
        <p:spPr/>
        <p:txBody>
          <a:bodyPr/>
          <a:lstStyle/>
          <a:p>
            <a:r>
              <a:rPr lang="en-US"/>
              <a:t>Updated 12/28/23</a:t>
            </a:r>
          </a:p>
        </p:txBody>
      </p:sp>
    </p:spTree>
    <p:extLst>
      <p:ext uri="{BB962C8B-B14F-4D97-AF65-F5344CB8AC3E}">
        <p14:creationId xmlns:p14="http://schemas.microsoft.com/office/powerpoint/2010/main" val="216147065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30D1-6EE7-4115-B6FA-26CC342BF809}"/>
              </a:ext>
            </a:extLst>
          </p:cNvPr>
          <p:cNvSpPr>
            <a:spLocks noGrp="1"/>
          </p:cNvSpPr>
          <p:nvPr>
            <p:ph type="title"/>
          </p:nvPr>
        </p:nvSpPr>
        <p:spPr/>
        <p:txBody>
          <a:bodyPr>
            <a:normAutofit/>
          </a:bodyPr>
          <a:lstStyle/>
          <a:p>
            <a:r>
              <a:rPr lang="en-US" sz="4000" i="0" u="none" strike="noStrike">
                <a:effectLst/>
                <a:latin typeface="Trebuchet MS"/>
              </a:rPr>
              <a:t>Role of HR Specialist prior to recruitment</a:t>
            </a:r>
            <a:endParaRPr lang="en-US" sz="4000">
              <a:latin typeface="Trebuchet MS"/>
            </a:endParaRPr>
          </a:p>
        </p:txBody>
      </p:sp>
      <p:sp>
        <p:nvSpPr>
          <p:cNvPr id="3" name="Content Placeholder 2">
            <a:extLst>
              <a:ext uri="{FF2B5EF4-FFF2-40B4-BE49-F238E27FC236}">
                <a16:creationId xmlns:a16="http://schemas.microsoft.com/office/drawing/2014/main" id="{7F83B6BC-8221-410B-AAC0-D525CB5DF630}"/>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US" sz="2800" b="0" i="0" dirty="0">
                <a:solidFill>
                  <a:srgbClr val="000000"/>
                </a:solidFill>
                <a:effectLst/>
                <a:latin typeface="Calibri"/>
                <a:cs typeface="Calibri"/>
              </a:rPr>
              <a:t>Consult with hiring manager on best assessment for position / recruitment strategy. </a:t>
            </a:r>
          </a:p>
          <a:p>
            <a:pPr algn="l" rtl="0" fontAlgn="base">
              <a:buFont typeface="Arial" panose="020B0604020202020204" pitchFamily="34" charset="0"/>
              <a:buChar char="•"/>
            </a:pPr>
            <a:r>
              <a:rPr lang="en-US">
                <a:solidFill>
                  <a:srgbClr val="000000"/>
                </a:solidFill>
                <a:latin typeface="Calibri"/>
                <a:cs typeface="Calibri"/>
              </a:rPr>
              <a:t>Provide guidance to HM/SME on the development of the Technical Assessment Questionnaire.</a:t>
            </a:r>
            <a:endParaRPr lang="en-US" sz="2800" b="0" i="0">
              <a:solidFill>
                <a:srgbClr val="000000"/>
              </a:solidFill>
              <a:effectLst/>
              <a:latin typeface="Calibri"/>
              <a:cs typeface="Calibri"/>
            </a:endParaRPr>
          </a:p>
          <a:p>
            <a:pPr algn="l" rtl="0" fontAlgn="base">
              <a:buFont typeface="Arial" panose="020B0604020202020204" pitchFamily="34" charset="0"/>
              <a:buChar char="•"/>
            </a:pPr>
            <a:r>
              <a:rPr lang="en-US" sz="2800" b="0" i="0" dirty="0">
                <a:solidFill>
                  <a:srgbClr val="000000"/>
                </a:solidFill>
                <a:effectLst/>
                <a:latin typeface="Calibri"/>
                <a:cs typeface="Calibri"/>
              </a:rPr>
              <a:t>Advise HM and SMEs not to share the Assessment to Measure Applicant’s Technical Expertise. </a:t>
            </a:r>
          </a:p>
          <a:p>
            <a:pPr fontAlgn="base">
              <a:buFont typeface="Arial" panose="020B0604020202020204" pitchFamily="34" charset="0"/>
              <a:buChar char="•"/>
            </a:pPr>
            <a:r>
              <a:rPr lang="en-US" sz="2800" b="0" i="0" dirty="0">
                <a:solidFill>
                  <a:srgbClr val="000000"/>
                </a:solidFill>
                <a:effectLst/>
                <a:latin typeface="Calibri"/>
                <a:cs typeface="Calibri"/>
              </a:rPr>
              <a:t>Validate </a:t>
            </a:r>
            <a:r>
              <a:rPr lang="en-US" dirty="0">
                <a:solidFill>
                  <a:srgbClr val="000000"/>
                </a:solidFill>
                <a:latin typeface="Calibri"/>
                <a:cs typeface="Calibri"/>
              </a:rPr>
              <a:t>technical questionnaire.</a:t>
            </a:r>
            <a:endParaRPr lang="en-US" sz="2800" b="0" i="0" dirty="0">
              <a:solidFill>
                <a:srgbClr val="000000"/>
              </a:solidFill>
              <a:effectLst/>
              <a:latin typeface="Calibri"/>
              <a:cs typeface="Calibri"/>
            </a:endParaRPr>
          </a:p>
          <a:p>
            <a:pPr algn="l" rtl="0" fontAlgn="base">
              <a:buFont typeface="Arial" panose="020B0604020202020204" pitchFamily="34" charset="0"/>
              <a:buChar char="•"/>
            </a:pPr>
            <a:r>
              <a:rPr lang="en-US" sz="2800" b="0" i="0" dirty="0">
                <a:solidFill>
                  <a:srgbClr val="000000"/>
                </a:solidFill>
                <a:effectLst/>
                <a:latin typeface="Calibri"/>
                <a:cs typeface="Calibri"/>
              </a:rPr>
              <a:t>Build questionnaire into assessment and ensure appropriate information is included in Job Opportunity Announcement.</a:t>
            </a:r>
          </a:p>
        </p:txBody>
      </p:sp>
      <p:sp>
        <p:nvSpPr>
          <p:cNvPr id="4" name="Footer Placeholder 3">
            <a:extLst>
              <a:ext uri="{FF2B5EF4-FFF2-40B4-BE49-F238E27FC236}">
                <a16:creationId xmlns:a16="http://schemas.microsoft.com/office/drawing/2014/main" id="{7D31B505-C512-485B-9B3E-45718F9CDAD0}"/>
              </a:ext>
            </a:extLst>
          </p:cNvPr>
          <p:cNvSpPr>
            <a:spLocks noGrp="1"/>
          </p:cNvSpPr>
          <p:nvPr>
            <p:ph type="ftr" sz="quarter" idx="11"/>
          </p:nvPr>
        </p:nvSpPr>
        <p:spPr/>
        <p:txBody>
          <a:bodyPr/>
          <a:lstStyle/>
          <a:p>
            <a:r>
              <a:rPr lang="en-US"/>
              <a:t>DOI.GOV/IBC</a:t>
            </a:r>
          </a:p>
        </p:txBody>
      </p:sp>
      <p:sp>
        <p:nvSpPr>
          <p:cNvPr id="6" name="Date Placeholder 5">
            <a:extLst>
              <a:ext uri="{FF2B5EF4-FFF2-40B4-BE49-F238E27FC236}">
                <a16:creationId xmlns:a16="http://schemas.microsoft.com/office/drawing/2014/main" id="{13C7FD7A-DFD5-29B7-92FF-23435D269405}"/>
              </a:ext>
            </a:extLst>
          </p:cNvPr>
          <p:cNvSpPr>
            <a:spLocks noGrp="1"/>
          </p:cNvSpPr>
          <p:nvPr>
            <p:ph type="dt" sz="half" idx="10"/>
          </p:nvPr>
        </p:nvSpPr>
        <p:spPr/>
        <p:txBody>
          <a:bodyPr/>
          <a:lstStyle/>
          <a:p>
            <a:r>
              <a:rPr lang="en-US"/>
              <a:t>Updated 12/28/23</a:t>
            </a:r>
          </a:p>
        </p:txBody>
      </p:sp>
    </p:spTree>
    <p:extLst>
      <p:ext uri="{BB962C8B-B14F-4D97-AF65-F5344CB8AC3E}">
        <p14:creationId xmlns:p14="http://schemas.microsoft.com/office/powerpoint/2010/main" val="310689348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0E6-B2EA-42CD-B2A4-D5DC1BC4A6C2}"/>
              </a:ext>
            </a:extLst>
          </p:cNvPr>
          <p:cNvSpPr>
            <a:spLocks noGrp="1"/>
          </p:cNvSpPr>
          <p:nvPr>
            <p:ph type="title"/>
          </p:nvPr>
        </p:nvSpPr>
        <p:spPr/>
        <p:txBody>
          <a:bodyPr/>
          <a:lstStyle/>
          <a:p>
            <a:r>
              <a:rPr lang="en-US" b="0" i="0">
                <a:effectLst/>
                <a:latin typeface="Trebuchet MS" panose="020B0603020202020204" pitchFamily="34" charset="0"/>
              </a:rPr>
              <a:t>Resources &amp; References</a:t>
            </a:r>
            <a:endParaRPr lang="en-US"/>
          </a:p>
        </p:txBody>
      </p:sp>
      <p:sp>
        <p:nvSpPr>
          <p:cNvPr id="3" name="Content Placeholder 2">
            <a:extLst>
              <a:ext uri="{FF2B5EF4-FFF2-40B4-BE49-F238E27FC236}">
                <a16:creationId xmlns:a16="http://schemas.microsoft.com/office/drawing/2014/main" id="{A9A44D83-A3AC-4E6E-BF1D-CC684AB93079}"/>
              </a:ext>
            </a:extLst>
          </p:cNvPr>
          <p:cNvSpPr>
            <a:spLocks noGrp="1"/>
          </p:cNvSpPr>
          <p:nvPr>
            <p:ph idx="1"/>
          </p:nvPr>
        </p:nvSpPr>
        <p:spPr/>
        <p:txBody>
          <a:bodyPr vert="horz" lIns="91440" tIns="45720" rIns="91440" bIns="45720" rtlCol="0" anchor="t">
            <a:normAutofit/>
          </a:bodyPr>
          <a:lstStyle/>
          <a:p>
            <a:endParaRPr lang="en-US" sz="1050"/>
          </a:p>
          <a:p>
            <a:r>
              <a:rPr lang="en-US"/>
              <a:t>DOI Assessment Practices Guide </a:t>
            </a:r>
            <a:r>
              <a:rPr lang="en-US">
                <a:hlinkClick r:id="rId2"/>
              </a:rPr>
              <a:t>https://www.doi.gov/pmb/hr/assessment</a:t>
            </a:r>
            <a:endParaRPr lang="en-US"/>
          </a:p>
          <a:p>
            <a:endParaRPr lang="en-US"/>
          </a:p>
          <a:p>
            <a:pPr>
              <a:spcBef>
                <a:spcPts val="0"/>
              </a:spcBef>
            </a:pPr>
            <a:r>
              <a:rPr lang="en-US"/>
              <a:t>IBC Hiring Assessments</a:t>
            </a:r>
            <a:endParaRPr lang="en-US">
              <a:cs typeface="Calibri"/>
            </a:endParaRPr>
          </a:p>
          <a:p>
            <a:pPr marL="0" indent="0">
              <a:spcBef>
                <a:spcPts val="0"/>
              </a:spcBef>
              <a:buNone/>
            </a:pPr>
            <a:r>
              <a:rPr lang="en-US">
                <a:cs typeface="Calibri"/>
              </a:rPr>
              <a:t>   </a:t>
            </a:r>
            <a:r>
              <a:rPr lang="en-US">
                <a:ea typeface="+mn-lt"/>
                <a:cs typeface="+mn-lt"/>
                <a:hlinkClick r:id="" action="ppaction://noaction"/>
              </a:rPr>
              <a:t>https://ibc.doi.gov/HRD/hiring-assessments</a:t>
            </a:r>
            <a:endParaRPr lang="en-US">
              <a:cs typeface="Calibri"/>
            </a:endParaRPr>
          </a:p>
          <a:p>
            <a:pPr marL="0" indent="0">
              <a:spcBef>
                <a:spcPts val="0"/>
              </a:spcBef>
              <a:buNone/>
            </a:pPr>
            <a:endParaRPr lang="en-US"/>
          </a:p>
        </p:txBody>
      </p:sp>
      <p:sp>
        <p:nvSpPr>
          <p:cNvPr id="4" name="Footer Placeholder 3">
            <a:extLst>
              <a:ext uri="{FF2B5EF4-FFF2-40B4-BE49-F238E27FC236}">
                <a16:creationId xmlns:a16="http://schemas.microsoft.com/office/drawing/2014/main" id="{517D3535-975D-4AE0-9CF2-6299A137358C}"/>
              </a:ext>
            </a:extLst>
          </p:cNvPr>
          <p:cNvSpPr>
            <a:spLocks noGrp="1"/>
          </p:cNvSpPr>
          <p:nvPr>
            <p:ph type="ftr" sz="quarter" idx="11"/>
          </p:nvPr>
        </p:nvSpPr>
        <p:spPr/>
        <p:txBody>
          <a:bodyPr/>
          <a:lstStyle/>
          <a:p>
            <a:r>
              <a:rPr lang="en-US"/>
              <a:t>DOI.GOV/IBC</a:t>
            </a:r>
          </a:p>
        </p:txBody>
      </p:sp>
      <p:sp>
        <p:nvSpPr>
          <p:cNvPr id="6" name="Date Placeholder 5">
            <a:extLst>
              <a:ext uri="{FF2B5EF4-FFF2-40B4-BE49-F238E27FC236}">
                <a16:creationId xmlns:a16="http://schemas.microsoft.com/office/drawing/2014/main" id="{97E36887-7F7D-50C7-5468-DA51C28F9AD4}"/>
              </a:ext>
            </a:extLst>
          </p:cNvPr>
          <p:cNvSpPr>
            <a:spLocks noGrp="1"/>
          </p:cNvSpPr>
          <p:nvPr>
            <p:ph type="dt" sz="half" idx="10"/>
          </p:nvPr>
        </p:nvSpPr>
        <p:spPr/>
        <p:txBody>
          <a:bodyPr/>
          <a:lstStyle/>
          <a:p>
            <a:r>
              <a:rPr lang="en-US"/>
              <a:t>Updated 12/28/23</a:t>
            </a:r>
          </a:p>
        </p:txBody>
      </p:sp>
    </p:spTree>
    <p:extLst>
      <p:ext uri="{BB962C8B-B14F-4D97-AF65-F5344CB8AC3E}">
        <p14:creationId xmlns:p14="http://schemas.microsoft.com/office/powerpoint/2010/main" val="390025590"/>
      </p:ext>
    </p:extLst>
  </p:cSld>
  <p:clrMapOvr>
    <a:masterClrMapping/>
  </p:clrMapOvr>
  <p:transition spd="slow">
    <p:cover/>
  </p:transition>
</p:sld>
</file>

<file path=ppt/theme/theme1.xml><?xml version="1.0" encoding="utf-8"?>
<a:theme xmlns:a="http://schemas.openxmlformats.org/drawingml/2006/main" name="Office Theme">
  <a:themeElements>
    <a:clrScheme name="2022 IBC">
      <a:dk1>
        <a:sysClr val="windowText" lastClr="000000"/>
      </a:dk1>
      <a:lt1>
        <a:sysClr val="window" lastClr="FFFFFF"/>
      </a:lt1>
      <a:dk2>
        <a:srgbClr val="002D5D"/>
      </a:dk2>
      <a:lt2>
        <a:srgbClr val="DFE3E5"/>
      </a:lt2>
      <a:accent1>
        <a:srgbClr val="00599A"/>
      </a:accent1>
      <a:accent2>
        <a:srgbClr val="1C7977"/>
      </a:accent2>
      <a:accent3>
        <a:srgbClr val="3A2B46"/>
      </a:accent3>
      <a:accent4>
        <a:srgbClr val="65757D"/>
      </a:accent4>
      <a:accent5>
        <a:srgbClr val="002D5D"/>
      </a:accent5>
      <a:accent6>
        <a:srgbClr val="A6A6A6"/>
      </a:accent6>
      <a:hlink>
        <a:srgbClr val="002D5D"/>
      </a:hlink>
      <a:folHlink>
        <a:srgbClr val="00599A"/>
      </a:folHlink>
    </a:clrScheme>
    <a:fontScheme name="IBC Presentation">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C-Presentation-Template-Blank.potx" id="{B47CFE50-3E21-4A49-A41E-37603FE71E7A}" vid="{24736EB3-CA63-463C-BDB3-6300CA36D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1062a0d-ede8-4112-b4bb-00a9c1bc8e16" xsi:nil="true"/>
    <lcf76f155ced4ddcb4097134ff3c332f xmlns="60f2543b-8b7f-44d9-9505-ad75c5a253c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F442B908913F438186375BAAFB855D" ma:contentTypeVersion="19" ma:contentTypeDescription="Create a new document." ma:contentTypeScope="" ma:versionID="b35c6c5067bf60435972b45b7f5a438b">
  <xsd:schema xmlns:xsd="http://www.w3.org/2001/XMLSchema" xmlns:xs="http://www.w3.org/2001/XMLSchema" xmlns:p="http://schemas.microsoft.com/office/2006/metadata/properties" xmlns:ns2="60f2543b-8b7f-44d9-9505-ad75c5a253cd" xmlns:ns3="0f0a3515-13e1-4062-a3fa-b94bfab44865" xmlns:ns4="31062a0d-ede8-4112-b4bb-00a9c1bc8e16" targetNamespace="http://schemas.microsoft.com/office/2006/metadata/properties" ma:root="true" ma:fieldsID="d51c820d470ebef07e5e6dc1e02cc2e9" ns2:_="" ns3:_="" ns4:_="">
    <xsd:import namespace="60f2543b-8b7f-44d9-9505-ad75c5a253cd"/>
    <xsd:import namespace="0f0a3515-13e1-4062-a3fa-b94bfab44865"/>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2543b-8b7f-44d9-9505-ad75c5a253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0a3515-13e1-4062-a3fa-b94bfab4486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ff4ff06-106a-4389-b157-9952dab7ae74}" ma:internalName="TaxCatchAll" ma:showField="CatchAllData" ma:web="0f0a3515-13e1-4062-a3fa-b94bfab448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6E3B44-4232-4A16-8C76-6D0D1D8A756D}">
  <ds:schemaRefs>
    <ds:schemaRef ds:uri="http://schemas.microsoft.com/sharepoint/v3/contenttype/forms"/>
  </ds:schemaRefs>
</ds:datastoreItem>
</file>

<file path=customXml/itemProps2.xml><?xml version="1.0" encoding="utf-8"?>
<ds:datastoreItem xmlns:ds="http://schemas.openxmlformats.org/officeDocument/2006/customXml" ds:itemID="{8045B2FB-93D4-4303-BE93-B54EE3C0FFD9}">
  <ds:schemaRefs>
    <ds:schemaRef ds:uri="http://purl.org/dc/elements/1.1/"/>
    <ds:schemaRef ds:uri="http://schemas.microsoft.com/office/2006/documentManagement/types"/>
    <ds:schemaRef ds:uri="http://schemas.microsoft.com/sharepoint/v3"/>
    <ds:schemaRef ds:uri="http://schemas.microsoft.com/office/infopath/2007/PartnerControls"/>
    <ds:schemaRef ds:uri="http://purl.org/dc/terms/"/>
    <ds:schemaRef ds:uri="31062a0d-ede8-4112-b4bb-00a9c1bc8e16"/>
    <ds:schemaRef ds:uri="http://schemas.openxmlformats.org/package/2006/metadata/core-properties"/>
    <ds:schemaRef ds:uri="http://purl.org/dc/dcmitype/"/>
    <ds:schemaRef ds:uri="5a6e7b71-6add-43b0-b968-08860c0e1397"/>
    <ds:schemaRef ds:uri="776703c0-f160-4e19-a163-f7e5c99cd31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07C34BF-5765-4EE5-96D7-4F8092DBD1D5}"/>
</file>

<file path=docProps/app.xml><?xml version="1.0" encoding="utf-8"?>
<Properties xmlns="http://schemas.openxmlformats.org/officeDocument/2006/extended-properties" xmlns:vt="http://schemas.openxmlformats.org/officeDocument/2006/docPropsVTypes">
  <Template>IBC-Blank-Presentation-Template</Template>
  <TotalTime>67</TotalTime>
  <Words>827</Words>
  <Application>Microsoft Office PowerPoint</Application>
  <PresentationFormat>Widescreen</PresentationFormat>
  <Paragraphs>67</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Arial,Sans-Serif</vt:lpstr>
      <vt:lpstr>Calibri</vt:lpstr>
      <vt:lpstr>Franklin Gothic Book</vt:lpstr>
      <vt:lpstr>Josefin Sans</vt:lpstr>
      <vt:lpstr>Open Sans</vt:lpstr>
      <vt:lpstr>Trebuchet MS</vt:lpstr>
      <vt:lpstr>Wingdings</vt:lpstr>
      <vt:lpstr>Office Theme</vt:lpstr>
      <vt:lpstr>  Technical Assessment Questionnaire Also known as TAQ Training for HM &amp; SMEs</vt:lpstr>
      <vt:lpstr>Part I – Overview of Technical Assessment Questionnaire</vt:lpstr>
      <vt:lpstr>Part I - Overview Continued</vt:lpstr>
      <vt:lpstr>Part I - Overview Continued</vt:lpstr>
      <vt:lpstr>Role of Hiring Manager prior to recruitment</vt:lpstr>
      <vt:lpstr>Role of the SME prior to recruitment </vt:lpstr>
      <vt:lpstr>Role of SME prior to recruitment</vt:lpstr>
      <vt:lpstr>Role of HR Specialist prior to recruitment</vt:lpstr>
      <vt:lpstr>Resources &amp;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Written Assessment Also known as Accomplishment Record</dc:title>
  <dc:creator>Romero, Jessica M</dc:creator>
  <cp:lastModifiedBy>Vega, Alyssa R</cp:lastModifiedBy>
  <cp:revision>6</cp:revision>
  <dcterms:created xsi:type="dcterms:W3CDTF">2022-12-16T17:06:07Z</dcterms:created>
  <dcterms:modified xsi:type="dcterms:W3CDTF">2024-01-02T20:45:57Z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0x0101009EF442B908913F438186375BAAFB855D</vt:lpwstr>
  </property>
</Properties>
</file>