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57" r:id="rId6"/>
    <p:sldId id="280" r:id="rId7"/>
    <p:sldId id="292" r:id="rId8"/>
    <p:sldId id="300" r:id="rId9"/>
    <p:sldId id="291" r:id="rId10"/>
    <p:sldId id="267" r:id="rId11"/>
    <p:sldId id="294" r:id="rId12"/>
    <p:sldId id="271" r:id="rId13"/>
    <p:sldId id="268" r:id="rId14"/>
    <p:sldId id="293" r:id="rId15"/>
    <p:sldId id="286" r:id="rId16"/>
    <p:sldId id="299" r:id="rId17"/>
    <p:sldId id="260" r:id="rId18"/>
    <p:sldId id="289" r:id="rId19"/>
    <p:sldId id="264" r:id="rId20"/>
    <p:sldId id="298" r:id="rId21"/>
    <p:sldId id="288" r:id="rId22"/>
    <p:sldId id="261" r:id="rId23"/>
    <p:sldId id="296" r:id="rId24"/>
    <p:sldId id="265"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333DA4-A54E-2425-9649-8FEC9898F4CD}" name="Gates, Christopher D" initials="CG" userId="S::cgates@ibc.doi.gov::a7982f17-3118-4b63-b787-c5b64a7d833c" providerId="AD"/>
  <p188:author id="{461144BB-344D-10BB-DB22-00FC5D7532AF}" name="Day, Meredith P" initials="DM" userId="S::mday@ibc.doi.gov::59d978ce-123d-40aa-9876-c72b76b49708" providerId="AD"/>
  <p188:author id="{BE8EEDFB-111A-5A84-08D8-CA6395C05D84}" name="Sachse, Giselle M" initials="GS" userId="S::gsachse@ibc.doi.gov::047fd392-baba-41db-a57f-64ca15ae95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99A"/>
    <a:srgbClr val="898989"/>
    <a:srgbClr val="002D5D"/>
    <a:srgbClr val="A6A6A6"/>
    <a:srgbClr val="6575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17A08-9147-E6CA-7ABC-E944E37BAF24}" v="799" dt="2026-06-23T17:00:38.066"/>
    <p1510:client id="{8B9CC018-1AC9-E119-E2FF-FD650BB48944}" v="84" dt="2026-06-24T14:42:20.121"/>
    <p1510:client id="{CE12D039-CED6-4FC4-AA40-DBA6C53D3C77}" v="1286" dt="2026-06-24T14:47:51.752"/>
    <p1510:client id="{DB397476-D64F-4D70-8D8D-78D994F2BAFF}" v="1526" dt="2026-06-24T14:47:49.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1392" y="2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6F911-82D3-47EC-9F59-3F67F098BF74}"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4F90E039-2795-4C0F-A945-C847F26B295C}">
      <dgm:prSet custT="1"/>
      <dgm:spPr/>
      <dgm:t>
        <a:bodyPr/>
        <a:lstStyle/>
        <a:p>
          <a:r>
            <a:rPr lang="en-US" sz="1400">
              <a:solidFill>
                <a:srgbClr val="00599A"/>
              </a:solidFill>
              <a:latin typeface="Aptos" panose="020B0004020202020204" pitchFamily="34" charset="0"/>
            </a:rPr>
            <a:t>Agency Security Controls (ATO/ATU) </a:t>
          </a:r>
        </a:p>
      </dgm:t>
    </dgm:pt>
    <dgm:pt modelId="{D27AA414-8969-46FF-B9A6-B3FCC432BF9D}" type="parTrans" cxnId="{87DC8A94-E6E3-4C11-9318-C9A7B36C02DE}">
      <dgm:prSet/>
      <dgm:spPr/>
      <dgm:t>
        <a:bodyPr/>
        <a:lstStyle/>
        <a:p>
          <a:endParaRPr lang="en-US" sz="1400">
            <a:latin typeface="Aptos" panose="020B0004020202020204" pitchFamily="34" charset="0"/>
          </a:endParaRPr>
        </a:p>
      </dgm:t>
    </dgm:pt>
    <dgm:pt modelId="{0FC01614-328A-420D-BC48-113568F30B86}" type="sibTrans" cxnId="{87DC8A94-E6E3-4C11-9318-C9A7B36C02DE}">
      <dgm:prSet/>
      <dgm:spPr/>
      <dgm:t>
        <a:bodyPr/>
        <a:lstStyle/>
        <a:p>
          <a:endParaRPr lang="en-US" sz="1400">
            <a:latin typeface="Aptos" panose="020B0004020202020204" pitchFamily="34" charset="0"/>
          </a:endParaRPr>
        </a:p>
      </dgm:t>
    </dgm:pt>
    <dgm:pt modelId="{8A5C49F5-BBFC-404D-8F9F-B789CA75CF0E}">
      <dgm:prSet custT="1"/>
      <dgm:spPr/>
      <dgm:t>
        <a:bodyPr/>
        <a:lstStyle/>
        <a:p>
          <a:r>
            <a:rPr lang="en-US" sz="1400">
              <a:solidFill>
                <a:srgbClr val="00599A"/>
              </a:solidFill>
              <a:latin typeface="Aptos" panose="020B0004020202020204" pitchFamily="34" charset="0"/>
            </a:rPr>
            <a:t>GO.gov Information</a:t>
          </a:r>
        </a:p>
      </dgm:t>
    </dgm:pt>
    <dgm:pt modelId="{16B96FA8-DF3A-40C8-AC04-8A70A94C6F63}" type="parTrans" cxnId="{B060F524-6BD9-4180-876D-A8A86101EFCD}">
      <dgm:prSet/>
      <dgm:spPr/>
      <dgm:t>
        <a:bodyPr/>
        <a:lstStyle/>
        <a:p>
          <a:endParaRPr lang="en-US" sz="1400">
            <a:latin typeface="Aptos" panose="020B0004020202020204" pitchFamily="34" charset="0"/>
          </a:endParaRPr>
        </a:p>
      </dgm:t>
    </dgm:pt>
    <dgm:pt modelId="{25A77D5E-1E4E-4CD9-A539-ABAC50F358F2}" type="sibTrans" cxnId="{B060F524-6BD9-4180-876D-A8A86101EFCD}">
      <dgm:prSet/>
      <dgm:spPr/>
      <dgm:t>
        <a:bodyPr/>
        <a:lstStyle/>
        <a:p>
          <a:endParaRPr lang="en-US" sz="1400">
            <a:latin typeface="Aptos" panose="020B0004020202020204" pitchFamily="34" charset="0"/>
          </a:endParaRPr>
        </a:p>
      </dgm:t>
    </dgm:pt>
    <dgm:pt modelId="{B82C5F78-15C8-4C2A-80BD-2E83E8196E69}">
      <dgm:prSet custT="1"/>
      <dgm:spPr/>
      <dgm:t>
        <a:bodyPr/>
        <a:lstStyle/>
        <a:p>
          <a:r>
            <a:rPr lang="en-US" sz="1400">
              <a:solidFill>
                <a:srgbClr val="00599A"/>
              </a:solidFill>
              <a:latin typeface="Aptos" panose="020B0004020202020204" pitchFamily="34" charset="0"/>
            </a:rPr>
            <a:t>FM Integration Status</a:t>
          </a:r>
        </a:p>
      </dgm:t>
    </dgm:pt>
    <dgm:pt modelId="{B99AA0DD-AB3A-4AB9-9835-52AD00F9CD3D}" type="parTrans" cxnId="{8AB892E4-CD2B-4AA2-886F-C512753FDCB0}">
      <dgm:prSet/>
      <dgm:spPr/>
      <dgm:t>
        <a:bodyPr/>
        <a:lstStyle/>
        <a:p>
          <a:endParaRPr lang="en-US" sz="1400">
            <a:latin typeface="Aptos" panose="020B0004020202020204" pitchFamily="34" charset="0"/>
          </a:endParaRPr>
        </a:p>
      </dgm:t>
    </dgm:pt>
    <dgm:pt modelId="{FF3AB1DD-B69E-4708-A6A8-A74DE572074E}" type="sibTrans" cxnId="{8AB892E4-CD2B-4AA2-886F-C512753FDCB0}">
      <dgm:prSet/>
      <dgm:spPr/>
      <dgm:t>
        <a:bodyPr/>
        <a:lstStyle/>
        <a:p>
          <a:endParaRPr lang="en-US" sz="1400">
            <a:latin typeface="Aptos" panose="020B0004020202020204" pitchFamily="34" charset="0"/>
          </a:endParaRPr>
        </a:p>
      </dgm:t>
    </dgm:pt>
    <dgm:pt modelId="{317A0491-18AC-4150-8A22-0771A379DFDE}">
      <dgm:prSet custT="1"/>
      <dgm:spPr/>
      <dgm:t>
        <a:bodyPr/>
        <a:lstStyle/>
        <a:p>
          <a:r>
            <a:rPr lang="en-US" sz="1400">
              <a:solidFill>
                <a:srgbClr val="00599A"/>
              </a:solidFill>
              <a:latin typeface="Aptos" panose="020B0004020202020204" pitchFamily="34" charset="0"/>
            </a:rPr>
            <a:t>Key Agency FOC-B Wave 2 Dates</a:t>
          </a:r>
        </a:p>
      </dgm:t>
    </dgm:pt>
    <dgm:pt modelId="{48AD8C78-6650-42A0-ADFA-E90F8AAD4E09}" type="parTrans" cxnId="{0A9016D7-5BBF-4A69-B349-87D5387354BE}">
      <dgm:prSet/>
      <dgm:spPr/>
      <dgm:t>
        <a:bodyPr/>
        <a:lstStyle/>
        <a:p>
          <a:endParaRPr lang="en-US" sz="1400">
            <a:latin typeface="Aptos" panose="020B0004020202020204" pitchFamily="34" charset="0"/>
          </a:endParaRPr>
        </a:p>
      </dgm:t>
    </dgm:pt>
    <dgm:pt modelId="{725585F6-A301-48F5-A343-0874DAAB8F0D}" type="sibTrans" cxnId="{0A9016D7-5BBF-4A69-B349-87D5387354BE}">
      <dgm:prSet/>
      <dgm:spPr/>
      <dgm:t>
        <a:bodyPr/>
        <a:lstStyle/>
        <a:p>
          <a:endParaRPr lang="en-US" sz="1400">
            <a:latin typeface="Aptos" panose="020B0004020202020204" pitchFamily="34" charset="0"/>
          </a:endParaRPr>
        </a:p>
      </dgm:t>
    </dgm:pt>
    <dgm:pt modelId="{0EB2D18D-1460-4EAA-84A8-1C7D9A8B86C8}">
      <dgm:prSet custT="1"/>
      <dgm:spPr/>
      <dgm:t>
        <a:bodyPr/>
        <a:lstStyle/>
        <a:p>
          <a:r>
            <a:rPr lang="en-US" sz="1400">
              <a:latin typeface="Aptos" panose="020B0004020202020204" pitchFamily="34" charset="0"/>
            </a:rPr>
            <a:t>Development Status</a:t>
          </a:r>
        </a:p>
      </dgm:t>
    </dgm:pt>
    <dgm:pt modelId="{786AD97D-69A0-4EC7-902B-8F1E2DDEA784}" type="parTrans" cxnId="{E143B240-B423-4C35-A32E-E5E8EA982378}">
      <dgm:prSet/>
      <dgm:spPr/>
      <dgm:t>
        <a:bodyPr/>
        <a:lstStyle/>
        <a:p>
          <a:endParaRPr lang="en-US" sz="1400">
            <a:latin typeface="Aptos" panose="020B0004020202020204" pitchFamily="34" charset="0"/>
          </a:endParaRPr>
        </a:p>
      </dgm:t>
    </dgm:pt>
    <dgm:pt modelId="{4881CD0E-B044-4049-B064-7F8BA5B3CC31}" type="sibTrans" cxnId="{E143B240-B423-4C35-A32E-E5E8EA982378}">
      <dgm:prSet/>
      <dgm:spPr/>
      <dgm:t>
        <a:bodyPr/>
        <a:lstStyle/>
        <a:p>
          <a:endParaRPr lang="en-US" sz="1400">
            <a:latin typeface="Aptos" panose="020B0004020202020204" pitchFamily="34" charset="0"/>
          </a:endParaRPr>
        </a:p>
      </dgm:t>
    </dgm:pt>
    <dgm:pt modelId="{F7028976-AE5D-4E70-84FA-18507F09553B}">
      <dgm:prSet custT="1"/>
      <dgm:spPr/>
      <dgm:t>
        <a:bodyPr/>
        <a:lstStyle/>
        <a:p>
          <a:r>
            <a:rPr lang="en-US" sz="1400">
              <a:latin typeface="Aptos" panose="020B0004020202020204" pitchFamily="34" charset="0"/>
            </a:rPr>
            <a:t>Upcoming Events</a:t>
          </a:r>
        </a:p>
      </dgm:t>
    </dgm:pt>
    <dgm:pt modelId="{E41A745F-D203-41F4-A962-6CE48A7785CD}" type="parTrans" cxnId="{00819E50-4865-4D1F-BE1B-137F1EB22A94}">
      <dgm:prSet/>
      <dgm:spPr/>
      <dgm:t>
        <a:bodyPr/>
        <a:lstStyle/>
        <a:p>
          <a:endParaRPr lang="en-US" sz="1400">
            <a:latin typeface="Aptos" panose="020B0004020202020204" pitchFamily="34" charset="0"/>
          </a:endParaRPr>
        </a:p>
      </dgm:t>
    </dgm:pt>
    <dgm:pt modelId="{DAD1C4EB-3C7A-49F6-8EB1-50A18254EBA2}" type="sibTrans" cxnId="{00819E50-4865-4D1F-BE1B-137F1EB22A94}">
      <dgm:prSet/>
      <dgm:spPr/>
      <dgm:t>
        <a:bodyPr/>
        <a:lstStyle/>
        <a:p>
          <a:endParaRPr lang="en-US" sz="1400">
            <a:latin typeface="Aptos" panose="020B0004020202020204" pitchFamily="34" charset="0"/>
          </a:endParaRPr>
        </a:p>
      </dgm:t>
    </dgm:pt>
    <dgm:pt modelId="{316BD778-86C4-4D27-83C5-BD00C72A71DA}">
      <dgm:prSet custT="1"/>
      <dgm:spPr/>
      <dgm:t>
        <a:bodyPr/>
        <a:lstStyle/>
        <a:p>
          <a:r>
            <a:rPr lang="en-US" sz="1400">
              <a:latin typeface="Aptos" panose="020B0004020202020204" pitchFamily="34" charset="0"/>
            </a:rPr>
            <a:t>Revised SIT/UAT Schedule</a:t>
          </a:r>
        </a:p>
      </dgm:t>
    </dgm:pt>
    <dgm:pt modelId="{A6BD13B8-584D-4157-AED4-8A069282F3DC}" type="parTrans" cxnId="{460F7BB9-5509-42CA-AED6-169337083085}">
      <dgm:prSet/>
      <dgm:spPr/>
      <dgm:t>
        <a:bodyPr/>
        <a:lstStyle/>
        <a:p>
          <a:endParaRPr lang="en-US" sz="1400">
            <a:latin typeface="Aptos" panose="020B0004020202020204" pitchFamily="34" charset="0"/>
          </a:endParaRPr>
        </a:p>
      </dgm:t>
    </dgm:pt>
    <dgm:pt modelId="{946E8C67-3A1F-4B5E-BEB1-FE5A2A378F81}" type="sibTrans" cxnId="{460F7BB9-5509-42CA-AED6-169337083085}">
      <dgm:prSet/>
      <dgm:spPr/>
      <dgm:t>
        <a:bodyPr/>
        <a:lstStyle/>
        <a:p>
          <a:endParaRPr lang="en-US" sz="1400">
            <a:latin typeface="Aptos" panose="020B0004020202020204" pitchFamily="34" charset="0"/>
          </a:endParaRPr>
        </a:p>
      </dgm:t>
    </dgm:pt>
    <dgm:pt modelId="{3CA629D1-DD0D-42BE-BEED-123F04B87CC7}">
      <dgm:prSet custT="1"/>
      <dgm:spPr/>
      <dgm:t>
        <a:bodyPr/>
        <a:lstStyle/>
        <a:p>
          <a:r>
            <a:rPr lang="en-US" sz="1400">
              <a:latin typeface="Aptos" panose="020B0004020202020204" pitchFamily="34" charset="0"/>
            </a:rPr>
            <a:t>Revised GO Live Timeframe</a:t>
          </a:r>
        </a:p>
      </dgm:t>
    </dgm:pt>
    <dgm:pt modelId="{08F468A8-D7A0-48ED-BB76-CA2878FF2FE1}" type="parTrans" cxnId="{D9FB5D1D-4824-445F-9CA5-9F12C9B95B80}">
      <dgm:prSet/>
      <dgm:spPr/>
      <dgm:t>
        <a:bodyPr/>
        <a:lstStyle/>
        <a:p>
          <a:endParaRPr lang="en-US" sz="1400">
            <a:latin typeface="Aptos" panose="020B0004020202020204" pitchFamily="34" charset="0"/>
          </a:endParaRPr>
        </a:p>
      </dgm:t>
    </dgm:pt>
    <dgm:pt modelId="{80BC8CF4-8366-4AED-B1E6-ED066C0EB95D}" type="sibTrans" cxnId="{D9FB5D1D-4824-445F-9CA5-9F12C9B95B80}">
      <dgm:prSet/>
      <dgm:spPr/>
      <dgm:t>
        <a:bodyPr/>
        <a:lstStyle/>
        <a:p>
          <a:endParaRPr lang="en-US" sz="1400">
            <a:latin typeface="Aptos" panose="020B0004020202020204" pitchFamily="34" charset="0"/>
          </a:endParaRPr>
        </a:p>
      </dgm:t>
    </dgm:pt>
    <dgm:pt modelId="{755A5DF4-F5B9-4A46-A633-775CF137F4A5}">
      <dgm:prSet custT="1"/>
      <dgm:spPr/>
      <dgm:t>
        <a:bodyPr/>
        <a:lstStyle/>
        <a:p>
          <a:r>
            <a:rPr lang="en-US" sz="1400">
              <a:latin typeface="Aptos" panose="020B0004020202020204" pitchFamily="34" charset="0"/>
            </a:rPr>
            <a:t>Revised Training Schedule</a:t>
          </a:r>
        </a:p>
      </dgm:t>
    </dgm:pt>
    <dgm:pt modelId="{7C9D4C52-D2A2-495D-A9EB-47055265277B}" type="parTrans" cxnId="{E9F8DCA8-901D-4FAF-837F-32BA17861102}">
      <dgm:prSet/>
      <dgm:spPr/>
      <dgm:t>
        <a:bodyPr/>
        <a:lstStyle/>
        <a:p>
          <a:endParaRPr lang="en-US" sz="1400">
            <a:latin typeface="Aptos" panose="020B0004020202020204" pitchFamily="34" charset="0"/>
          </a:endParaRPr>
        </a:p>
      </dgm:t>
    </dgm:pt>
    <dgm:pt modelId="{B5894C75-1A5E-41CC-8777-76641F4BD10C}" type="sibTrans" cxnId="{E9F8DCA8-901D-4FAF-837F-32BA17861102}">
      <dgm:prSet/>
      <dgm:spPr/>
      <dgm:t>
        <a:bodyPr/>
        <a:lstStyle/>
        <a:p>
          <a:endParaRPr lang="en-US" sz="1400">
            <a:latin typeface="Aptos" panose="020B0004020202020204" pitchFamily="34" charset="0"/>
          </a:endParaRPr>
        </a:p>
      </dgm:t>
    </dgm:pt>
    <dgm:pt modelId="{30000B3B-DC32-4E9F-B02C-6F03B181B8EB}">
      <dgm:prSet custT="1"/>
      <dgm:spPr/>
      <dgm:t>
        <a:bodyPr/>
        <a:lstStyle/>
        <a:p>
          <a:r>
            <a:rPr lang="en-US" sz="1400">
              <a:latin typeface="Aptos" panose="020B0004020202020204" pitchFamily="34" charset="0"/>
            </a:rPr>
            <a:t>Revised Security Timeline</a:t>
          </a:r>
        </a:p>
      </dgm:t>
    </dgm:pt>
    <dgm:pt modelId="{A1CEB65C-1584-43AA-B103-63124526CB42}" type="parTrans" cxnId="{D70A0A22-B88A-49AC-8554-59FCFCDDAAF2}">
      <dgm:prSet/>
      <dgm:spPr/>
      <dgm:t>
        <a:bodyPr/>
        <a:lstStyle/>
        <a:p>
          <a:endParaRPr lang="en-US" sz="1400">
            <a:latin typeface="Aptos" panose="020B0004020202020204" pitchFamily="34" charset="0"/>
          </a:endParaRPr>
        </a:p>
      </dgm:t>
    </dgm:pt>
    <dgm:pt modelId="{D17500AA-4108-4EB6-AC4B-F27A2A24B8CC}" type="sibTrans" cxnId="{D70A0A22-B88A-49AC-8554-59FCFCDDAAF2}">
      <dgm:prSet/>
      <dgm:spPr/>
      <dgm:t>
        <a:bodyPr/>
        <a:lstStyle/>
        <a:p>
          <a:endParaRPr lang="en-US" sz="1400">
            <a:latin typeface="Aptos" panose="020B0004020202020204" pitchFamily="34" charset="0"/>
          </a:endParaRPr>
        </a:p>
      </dgm:t>
    </dgm:pt>
    <dgm:pt modelId="{F6C9B2AD-0A36-4C41-8545-5074125B54D6}">
      <dgm:prSet custT="1"/>
      <dgm:spPr/>
      <dgm:t>
        <a:bodyPr/>
        <a:lstStyle/>
        <a:p>
          <a:r>
            <a:rPr lang="en-US" sz="1400">
              <a:latin typeface="Aptos" panose="020B0004020202020204" pitchFamily="34" charset="0"/>
            </a:rPr>
            <a:t>Agency requirements</a:t>
          </a:r>
        </a:p>
      </dgm:t>
    </dgm:pt>
    <dgm:pt modelId="{DC2E5804-4ADB-4214-B2A6-2C5E077E7684}" type="parTrans" cxnId="{888F2FF8-060D-455C-A9C2-5D9FEBB01468}">
      <dgm:prSet/>
      <dgm:spPr/>
      <dgm:t>
        <a:bodyPr/>
        <a:lstStyle/>
        <a:p>
          <a:endParaRPr lang="en-US" sz="1400">
            <a:latin typeface="Aptos" panose="020B0004020202020204" pitchFamily="34" charset="0"/>
          </a:endParaRPr>
        </a:p>
      </dgm:t>
    </dgm:pt>
    <dgm:pt modelId="{089B696B-6394-4E3E-A86D-C02380D54912}" type="sibTrans" cxnId="{888F2FF8-060D-455C-A9C2-5D9FEBB01468}">
      <dgm:prSet/>
      <dgm:spPr/>
      <dgm:t>
        <a:bodyPr/>
        <a:lstStyle/>
        <a:p>
          <a:endParaRPr lang="en-US" sz="1400">
            <a:latin typeface="Aptos" panose="020B0004020202020204" pitchFamily="34" charset="0"/>
          </a:endParaRPr>
        </a:p>
      </dgm:t>
    </dgm:pt>
    <dgm:pt modelId="{DC30CBEA-7BE2-4CC1-8849-D9C04D1CF3A4}">
      <dgm:prSet custT="1"/>
      <dgm:spPr/>
      <dgm:t>
        <a:bodyPr/>
        <a:lstStyle/>
        <a:p>
          <a:r>
            <a:rPr lang="en-US" sz="1400">
              <a:solidFill>
                <a:srgbClr val="00599A"/>
              </a:solidFill>
              <a:latin typeface="Aptos" panose="020B0004020202020204" pitchFamily="34" charset="0"/>
            </a:rPr>
            <a:t>GO.gov Configuration</a:t>
          </a:r>
          <a:endParaRPr lang="en-US" sz="1400">
            <a:latin typeface="Aptos" panose="020B0004020202020204" pitchFamily="34" charset="0"/>
          </a:endParaRPr>
        </a:p>
      </dgm:t>
    </dgm:pt>
    <dgm:pt modelId="{BE9B2931-4DD7-4279-889D-5BABDCD2C122}" type="parTrans" cxnId="{31D01A0F-EC89-4EB5-B8AF-6168B580A023}">
      <dgm:prSet/>
      <dgm:spPr/>
      <dgm:t>
        <a:bodyPr/>
        <a:lstStyle/>
        <a:p>
          <a:endParaRPr lang="en-US" sz="1400">
            <a:latin typeface="Aptos" panose="020B0004020202020204" pitchFamily="34" charset="0"/>
          </a:endParaRPr>
        </a:p>
      </dgm:t>
    </dgm:pt>
    <dgm:pt modelId="{71AD14B6-8A9E-42D1-B0D2-E5E086C8FAE1}" type="sibTrans" cxnId="{31D01A0F-EC89-4EB5-B8AF-6168B580A023}">
      <dgm:prSet/>
      <dgm:spPr/>
      <dgm:t>
        <a:bodyPr/>
        <a:lstStyle/>
        <a:p>
          <a:endParaRPr lang="en-US" sz="1400">
            <a:latin typeface="Aptos" panose="020B0004020202020204" pitchFamily="34" charset="0"/>
          </a:endParaRPr>
        </a:p>
      </dgm:t>
    </dgm:pt>
    <dgm:pt modelId="{09B90EFC-E333-41AE-9A8A-3B02EEB22922}">
      <dgm:prSet custT="1"/>
      <dgm:spPr/>
      <dgm:t>
        <a:bodyPr/>
        <a:lstStyle/>
        <a:p>
          <a:r>
            <a:rPr lang="en-US" sz="1400">
              <a:solidFill>
                <a:srgbClr val="00599A"/>
              </a:solidFill>
              <a:latin typeface="Aptos" panose="020B0004020202020204" pitchFamily="34" charset="0"/>
            </a:rPr>
            <a:t>GO.gov Training</a:t>
          </a:r>
        </a:p>
      </dgm:t>
    </dgm:pt>
    <dgm:pt modelId="{8AE1843C-5ABC-4107-A451-DB05A8DE63E0}" type="parTrans" cxnId="{B0589510-976A-445F-8BD7-A96E95C9CF3B}">
      <dgm:prSet/>
      <dgm:spPr/>
      <dgm:t>
        <a:bodyPr/>
        <a:lstStyle/>
        <a:p>
          <a:endParaRPr lang="en-US" sz="1400">
            <a:latin typeface="Aptos" panose="020B0004020202020204" pitchFamily="34" charset="0"/>
          </a:endParaRPr>
        </a:p>
      </dgm:t>
    </dgm:pt>
    <dgm:pt modelId="{A7F48E66-E863-49A7-A04A-A8B3C2844970}" type="sibTrans" cxnId="{B0589510-976A-445F-8BD7-A96E95C9CF3B}">
      <dgm:prSet/>
      <dgm:spPr/>
      <dgm:t>
        <a:bodyPr/>
        <a:lstStyle/>
        <a:p>
          <a:endParaRPr lang="en-US" sz="1400">
            <a:latin typeface="Aptos" panose="020B0004020202020204" pitchFamily="34" charset="0"/>
          </a:endParaRPr>
        </a:p>
      </dgm:t>
    </dgm:pt>
    <dgm:pt modelId="{9842E5BF-39F8-4480-BBD2-2CDF1992FDC5}">
      <dgm:prSet custT="1"/>
      <dgm:spPr/>
      <dgm:t>
        <a:bodyPr/>
        <a:lstStyle/>
        <a:p>
          <a:r>
            <a:rPr lang="en-US" sz="1400">
              <a:solidFill>
                <a:schemeClr val="bg1"/>
              </a:solidFill>
              <a:latin typeface="Aptos" panose="020B0004020202020204" pitchFamily="34" charset="0"/>
            </a:rPr>
            <a:t>Training Materials by Roles</a:t>
          </a:r>
        </a:p>
      </dgm:t>
    </dgm:pt>
    <dgm:pt modelId="{090C03B2-5515-44EC-8DF6-C69E98535605}" type="parTrans" cxnId="{4FED3399-CF2C-48A4-BD26-41C0827A6E76}">
      <dgm:prSet/>
      <dgm:spPr/>
      <dgm:t>
        <a:bodyPr/>
        <a:lstStyle/>
        <a:p>
          <a:endParaRPr lang="en-US" sz="1400">
            <a:latin typeface="Aptos" panose="020B0004020202020204" pitchFamily="34" charset="0"/>
          </a:endParaRPr>
        </a:p>
      </dgm:t>
    </dgm:pt>
    <dgm:pt modelId="{EA757EFB-1019-4BD1-A897-9747522BFE0E}" type="sibTrans" cxnId="{4FED3399-CF2C-48A4-BD26-41C0827A6E76}">
      <dgm:prSet/>
      <dgm:spPr/>
      <dgm:t>
        <a:bodyPr/>
        <a:lstStyle/>
        <a:p>
          <a:endParaRPr lang="en-US" sz="1400">
            <a:latin typeface="Aptos" panose="020B0004020202020204" pitchFamily="34" charset="0"/>
          </a:endParaRPr>
        </a:p>
      </dgm:t>
    </dgm:pt>
    <dgm:pt modelId="{14FE5ABC-3B41-482F-B9D9-2C4EA0C8EC14}">
      <dgm:prSet custT="1"/>
      <dgm:spPr/>
      <dgm:t>
        <a:bodyPr/>
        <a:lstStyle/>
        <a:p>
          <a:r>
            <a:rPr lang="en-US" sz="1400">
              <a:solidFill>
                <a:schemeClr val="bg1"/>
              </a:solidFill>
              <a:latin typeface="Aptos" panose="020B0004020202020204" pitchFamily="34" charset="0"/>
            </a:rPr>
            <a:t>Videos/Demos</a:t>
          </a:r>
        </a:p>
      </dgm:t>
    </dgm:pt>
    <dgm:pt modelId="{822164D7-D8A8-4738-9358-D76B344FF2B3}" type="parTrans" cxnId="{E668638A-7CC2-41CA-81BD-D85470A867FC}">
      <dgm:prSet/>
      <dgm:spPr/>
      <dgm:t>
        <a:bodyPr/>
        <a:lstStyle/>
        <a:p>
          <a:endParaRPr lang="en-US" sz="1400">
            <a:latin typeface="Aptos" panose="020B0004020202020204" pitchFamily="34" charset="0"/>
          </a:endParaRPr>
        </a:p>
      </dgm:t>
    </dgm:pt>
    <dgm:pt modelId="{C3AA79B6-0A7D-4F12-973D-4C0EECE14044}" type="sibTrans" cxnId="{E668638A-7CC2-41CA-81BD-D85470A867FC}">
      <dgm:prSet/>
      <dgm:spPr/>
      <dgm:t>
        <a:bodyPr/>
        <a:lstStyle/>
        <a:p>
          <a:endParaRPr lang="en-US" sz="1400">
            <a:latin typeface="Aptos" panose="020B0004020202020204" pitchFamily="34" charset="0"/>
          </a:endParaRPr>
        </a:p>
      </dgm:t>
    </dgm:pt>
    <dgm:pt modelId="{0AA998EB-A151-4CAA-AB59-976CFB21DAB9}">
      <dgm:prSet custT="1"/>
      <dgm:spPr/>
      <dgm:t>
        <a:bodyPr/>
        <a:lstStyle/>
        <a:p>
          <a:r>
            <a:rPr lang="en-US" sz="1400">
              <a:latin typeface="Aptos" panose="020B0004020202020204" pitchFamily="34" charset="0"/>
            </a:rPr>
            <a:t>Soliciting Testing Volunteers</a:t>
          </a:r>
        </a:p>
      </dgm:t>
    </dgm:pt>
    <dgm:pt modelId="{6CF893DB-69AB-4773-8883-6CAB216996B0}" type="parTrans" cxnId="{7BEFDB41-C170-41B9-BD8E-2A7C636A141F}">
      <dgm:prSet/>
      <dgm:spPr/>
      <dgm:t>
        <a:bodyPr/>
        <a:lstStyle/>
        <a:p>
          <a:endParaRPr lang="en-US" sz="1400">
            <a:latin typeface="Aptos" panose="020B0004020202020204" pitchFamily="34" charset="0"/>
          </a:endParaRPr>
        </a:p>
      </dgm:t>
    </dgm:pt>
    <dgm:pt modelId="{91522C50-C579-426E-80BB-6F027098F1B5}" type="sibTrans" cxnId="{7BEFDB41-C170-41B9-BD8E-2A7C636A141F}">
      <dgm:prSet/>
      <dgm:spPr/>
      <dgm:t>
        <a:bodyPr/>
        <a:lstStyle/>
        <a:p>
          <a:endParaRPr lang="en-US" sz="1400">
            <a:latin typeface="Aptos" panose="020B0004020202020204" pitchFamily="34" charset="0"/>
          </a:endParaRPr>
        </a:p>
      </dgm:t>
    </dgm:pt>
    <dgm:pt modelId="{29E0995B-2548-43BE-A311-C0D5B242A3B5}">
      <dgm:prSet custT="1"/>
      <dgm:spPr/>
      <dgm:t>
        <a:bodyPr/>
        <a:lstStyle/>
        <a:p>
          <a:r>
            <a:rPr lang="en-US" sz="1400">
              <a:latin typeface="Aptos" panose="020B0004020202020204" pitchFamily="34" charset="0"/>
            </a:rPr>
            <a:t>Configuration Updates</a:t>
          </a:r>
        </a:p>
      </dgm:t>
    </dgm:pt>
    <dgm:pt modelId="{1CDF8334-1A4F-415D-9728-E1F254BD8695}" type="parTrans" cxnId="{DBB615D7-70E1-4864-93BE-2A8E5A94F7A8}">
      <dgm:prSet/>
      <dgm:spPr/>
      <dgm:t>
        <a:bodyPr/>
        <a:lstStyle/>
        <a:p>
          <a:endParaRPr lang="en-US" sz="1400">
            <a:latin typeface="Aptos" panose="020B0004020202020204" pitchFamily="34" charset="0"/>
          </a:endParaRPr>
        </a:p>
      </dgm:t>
    </dgm:pt>
    <dgm:pt modelId="{3771C32E-263E-4830-AF86-DF2736EAD170}" type="sibTrans" cxnId="{DBB615D7-70E1-4864-93BE-2A8E5A94F7A8}">
      <dgm:prSet/>
      <dgm:spPr/>
      <dgm:t>
        <a:bodyPr/>
        <a:lstStyle/>
        <a:p>
          <a:endParaRPr lang="en-US" sz="1400">
            <a:latin typeface="Aptos" panose="020B0004020202020204" pitchFamily="34" charset="0"/>
          </a:endParaRPr>
        </a:p>
      </dgm:t>
    </dgm:pt>
    <dgm:pt modelId="{94443BC8-4BC3-4CED-B7F2-77D97C82C232}">
      <dgm:prSet custT="1"/>
      <dgm:spPr/>
      <dgm:t>
        <a:bodyPr/>
        <a:lstStyle/>
        <a:p>
          <a:r>
            <a:rPr lang="en-US" sz="1400">
              <a:latin typeface="Aptos" panose="020B0004020202020204" pitchFamily="34" charset="0"/>
            </a:rPr>
            <a:t>GO.gov Organizational Structure</a:t>
          </a:r>
        </a:p>
      </dgm:t>
    </dgm:pt>
    <dgm:pt modelId="{22A000FC-E558-453A-8CCB-79073BEF613B}" type="parTrans" cxnId="{E758228E-1246-484E-8B8E-61680F9AABDE}">
      <dgm:prSet/>
      <dgm:spPr/>
      <dgm:t>
        <a:bodyPr/>
        <a:lstStyle/>
        <a:p>
          <a:endParaRPr lang="en-US" sz="1400">
            <a:latin typeface="Aptos" panose="020B0004020202020204" pitchFamily="34" charset="0"/>
          </a:endParaRPr>
        </a:p>
      </dgm:t>
    </dgm:pt>
    <dgm:pt modelId="{D3B6BA87-D535-4729-B0AB-8475E92B95CE}" type="sibTrans" cxnId="{E758228E-1246-484E-8B8E-61680F9AABDE}">
      <dgm:prSet/>
      <dgm:spPr/>
      <dgm:t>
        <a:bodyPr/>
        <a:lstStyle/>
        <a:p>
          <a:endParaRPr lang="en-US" sz="1400">
            <a:latin typeface="Aptos" panose="020B0004020202020204" pitchFamily="34" charset="0"/>
          </a:endParaRPr>
        </a:p>
      </dgm:t>
    </dgm:pt>
    <dgm:pt modelId="{F33D5C14-B9E8-4EFB-B753-46CA0673913D}">
      <dgm:prSet custT="1"/>
      <dgm:spPr/>
      <dgm:t>
        <a:bodyPr/>
        <a:lstStyle/>
        <a:p>
          <a:r>
            <a:rPr lang="en-US" sz="1400">
              <a:latin typeface="Aptos" panose="020B0004020202020204" pitchFamily="34" charset="0"/>
            </a:rPr>
            <a:t>Review Functional Scenarios</a:t>
          </a:r>
        </a:p>
      </dgm:t>
    </dgm:pt>
    <dgm:pt modelId="{8C43DF78-C03D-4BA8-9596-17A9C016AFCB}" type="parTrans" cxnId="{861AB5F3-872E-4BF3-A300-A91D2AC68B0E}">
      <dgm:prSet/>
      <dgm:spPr/>
      <dgm:t>
        <a:bodyPr/>
        <a:lstStyle/>
        <a:p>
          <a:endParaRPr lang="en-US" sz="1400">
            <a:latin typeface="Aptos" panose="020B0004020202020204" pitchFamily="34" charset="0"/>
          </a:endParaRPr>
        </a:p>
      </dgm:t>
    </dgm:pt>
    <dgm:pt modelId="{A5C79982-DC44-4715-A624-D69AEEF4C8F1}" type="sibTrans" cxnId="{861AB5F3-872E-4BF3-A300-A91D2AC68B0E}">
      <dgm:prSet/>
      <dgm:spPr/>
      <dgm:t>
        <a:bodyPr/>
        <a:lstStyle/>
        <a:p>
          <a:endParaRPr lang="en-US" sz="1400">
            <a:latin typeface="Aptos" panose="020B0004020202020204" pitchFamily="34" charset="0"/>
          </a:endParaRPr>
        </a:p>
      </dgm:t>
    </dgm:pt>
    <dgm:pt modelId="{6F88D26E-D4AD-419D-A454-5B04BA7C87DC}">
      <dgm:prSet custT="1"/>
      <dgm:spPr/>
      <dgm:t>
        <a:bodyPr/>
        <a:lstStyle/>
        <a:p>
          <a:r>
            <a:rPr lang="en-US" sz="1400" kern="1200">
              <a:solidFill>
                <a:srgbClr val="00599A"/>
              </a:solidFill>
              <a:latin typeface="Aptos" panose="020B0004020202020204" pitchFamily="34" charset="0"/>
              <a:ea typeface="+mn-ea"/>
              <a:cs typeface="+mn-cs"/>
            </a:rPr>
            <a:t>Project Communication Expectations</a:t>
          </a:r>
        </a:p>
      </dgm:t>
    </dgm:pt>
    <dgm:pt modelId="{47A8E17F-3D67-45AE-A145-93A29E223428}" type="parTrans" cxnId="{62C5F0A9-CB2A-466F-A5BD-52F90656EE45}">
      <dgm:prSet/>
      <dgm:spPr/>
    </dgm:pt>
    <dgm:pt modelId="{24F18B86-C755-43E7-9763-0F91B41DEF9E}" type="sibTrans" cxnId="{62C5F0A9-CB2A-466F-A5BD-52F90656EE45}">
      <dgm:prSet/>
      <dgm:spPr/>
    </dgm:pt>
    <dgm:pt modelId="{B12698EA-1CAB-47BE-A2B5-9CF9A92F712D}">
      <dgm:prSet custT="1"/>
      <dgm:spPr/>
      <dgm:t>
        <a:bodyPr/>
        <a:lstStyle/>
        <a:p>
          <a:r>
            <a:rPr lang="en-US" sz="1400">
              <a:latin typeface="Aptos" panose="020B0004020202020204" pitchFamily="34" charset="0"/>
            </a:rPr>
            <a:t>Bi-weekly emails (Tuesdays)</a:t>
          </a:r>
        </a:p>
      </dgm:t>
    </dgm:pt>
    <dgm:pt modelId="{FB869234-412B-4C61-864B-7261C84A78F9}" type="parTrans" cxnId="{E93615CA-5EF1-498E-9A98-CBEE6E61F7A0}">
      <dgm:prSet/>
      <dgm:spPr/>
    </dgm:pt>
    <dgm:pt modelId="{BC6A6851-E37E-497B-A7D8-7E58DB9CA965}" type="sibTrans" cxnId="{E93615CA-5EF1-498E-9A98-CBEE6E61F7A0}">
      <dgm:prSet/>
      <dgm:spPr/>
    </dgm:pt>
    <dgm:pt modelId="{19FD3844-6C4C-4D8C-8047-AF6B75CA7E0E}">
      <dgm:prSet custT="1"/>
      <dgm:spPr/>
      <dgm:t>
        <a:bodyPr/>
        <a:lstStyle/>
        <a:p>
          <a:r>
            <a:rPr lang="en-US" sz="1400">
              <a:latin typeface="Aptos" panose="020B0004020202020204" pitchFamily="34" charset="0"/>
            </a:rPr>
            <a:t>Monthly Customer Briefings (Last Wednesday of the month)</a:t>
          </a:r>
        </a:p>
      </dgm:t>
    </dgm:pt>
    <dgm:pt modelId="{A1B7DE67-0148-4047-8160-1D8FA5503873}" type="parTrans" cxnId="{62A0FE64-E2CA-4A48-AF48-112C5A379878}">
      <dgm:prSet/>
      <dgm:spPr/>
      <dgm:t>
        <a:bodyPr/>
        <a:lstStyle/>
        <a:p>
          <a:endParaRPr lang="en-US" sz="1400">
            <a:latin typeface="Aptos" panose="020B0004020202020204" pitchFamily="34" charset="0"/>
          </a:endParaRPr>
        </a:p>
      </dgm:t>
    </dgm:pt>
    <dgm:pt modelId="{D1831AF5-56F0-4B59-9663-CBC869496B69}" type="sibTrans" cxnId="{62A0FE64-E2CA-4A48-AF48-112C5A379878}">
      <dgm:prSet/>
      <dgm:spPr/>
      <dgm:t>
        <a:bodyPr/>
        <a:lstStyle/>
        <a:p>
          <a:endParaRPr lang="en-US" sz="1400">
            <a:latin typeface="Aptos" panose="020B0004020202020204" pitchFamily="34" charset="0"/>
          </a:endParaRPr>
        </a:p>
      </dgm:t>
    </dgm:pt>
    <dgm:pt modelId="{F83E10D7-0B31-45FE-AF5C-5B1EC92549EE}">
      <dgm:prSet custT="1"/>
      <dgm:spPr/>
      <dgm:t>
        <a:bodyPr/>
        <a:lstStyle/>
        <a:p>
          <a:r>
            <a:rPr lang="en-US" sz="1400" kern="1200">
              <a:solidFill>
                <a:schemeClr val="bg1"/>
              </a:solidFill>
              <a:latin typeface="Aptos" panose="020B0004020202020204" pitchFamily="34" charset="0"/>
              <a:ea typeface="+mn-ea"/>
              <a:cs typeface="+mn-cs"/>
            </a:rPr>
            <a:t>Weekly check-ins with core implementation team (if applicable)</a:t>
          </a:r>
        </a:p>
      </dgm:t>
    </dgm:pt>
    <dgm:pt modelId="{BDB1BD2B-517D-4CB5-B045-7C5764126258}" type="parTrans" cxnId="{2C6E8504-0886-418E-9B8B-DB57D4277B03}">
      <dgm:prSet/>
      <dgm:spPr/>
      <dgm:t>
        <a:bodyPr/>
        <a:lstStyle/>
        <a:p>
          <a:endParaRPr lang="en-US" sz="1400">
            <a:latin typeface="Aptos" panose="020B0004020202020204" pitchFamily="34" charset="0"/>
          </a:endParaRPr>
        </a:p>
      </dgm:t>
    </dgm:pt>
    <dgm:pt modelId="{7E14140F-4A37-4317-9A89-3AC09F74F846}" type="sibTrans" cxnId="{2C6E8504-0886-418E-9B8B-DB57D4277B03}">
      <dgm:prSet/>
      <dgm:spPr/>
      <dgm:t>
        <a:bodyPr/>
        <a:lstStyle/>
        <a:p>
          <a:endParaRPr lang="en-US" sz="1400">
            <a:latin typeface="Aptos" panose="020B0004020202020204" pitchFamily="34" charset="0"/>
          </a:endParaRPr>
        </a:p>
      </dgm:t>
    </dgm:pt>
    <dgm:pt modelId="{A6AC2C1D-64A7-407D-A9B1-413161A78242}" type="pres">
      <dgm:prSet presAssocID="{91E6F911-82D3-47EC-9F59-3F67F098BF74}" presName="Name0" presStyleCnt="0">
        <dgm:presLayoutVars>
          <dgm:dir/>
          <dgm:animLvl val="lvl"/>
          <dgm:resizeHandles val="exact"/>
        </dgm:presLayoutVars>
      </dgm:prSet>
      <dgm:spPr/>
    </dgm:pt>
    <dgm:pt modelId="{53A7A7ED-5C98-46E7-91D6-588D0B66EF27}" type="pres">
      <dgm:prSet presAssocID="{8A5C49F5-BBFC-404D-8F9F-B789CA75CF0E}" presName="linNode" presStyleCnt="0"/>
      <dgm:spPr/>
    </dgm:pt>
    <dgm:pt modelId="{2E35C1BA-8190-4C4E-8604-BAE187056BFC}" type="pres">
      <dgm:prSet presAssocID="{8A5C49F5-BBFC-404D-8F9F-B789CA75CF0E}" presName="parTx" presStyleLbl="revTx" presStyleIdx="0" presStyleCnt="7">
        <dgm:presLayoutVars>
          <dgm:chMax val="1"/>
          <dgm:bulletEnabled val="1"/>
        </dgm:presLayoutVars>
      </dgm:prSet>
      <dgm:spPr/>
    </dgm:pt>
    <dgm:pt modelId="{3E48CE19-9D67-4D06-8E37-001572CFE1A8}" type="pres">
      <dgm:prSet presAssocID="{8A5C49F5-BBFC-404D-8F9F-B789CA75CF0E}" presName="bracket" presStyleLbl="parChTrans1D1" presStyleIdx="0" presStyleCnt="7"/>
      <dgm:spPr/>
    </dgm:pt>
    <dgm:pt modelId="{FD186176-D735-41BB-8282-1146A96D1E5A}" type="pres">
      <dgm:prSet presAssocID="{8A5C49F5-BBFC-404D-8F9F-B789CA75CF0E}" presName="spH" presStyleCnt="0"/>
      <dgm:spPr/>
    </dgm:pt>
    <dgm:pt modelId="{25F98A70-05A4-48A8-801D-235F0D25AEA0}" type="pres">
      <dgm:prSet presAssocID="{8A5C49F5-BBFC-404D-8F9F-B789CA75CF0E}" presName="desTx" presStyleLbl="node1" presStyleIdx="0" presStyleCnt="7">
        <dgm:presLayoutVars>
          <dgm:bulletEnabled val="1"/>
        </dgm:presLayoutVars>
      </dgm:prSet>
      <dgm:spPr/>
    </dgm:pt>
    <dgm:pt modelId="{A9D20DA9-2808-41CF-B96B-2754F299F18C}" type="pres">
      <dgm:prSet presAssocID="{25A77D5E-1E4E-4CD9-A539-ABAC50F358F2}" presName="spV" presStyleCnt="0"/>
      <dgm:spPr/>
    </dgm:pt>
    <dgm:pt modelId="{4519BB71-9BB8-476D-A87D-E6333C5242B2}" type="pres">
      <dgm:prSet presAssocID="{6F88D26E-D4AD-419D-A454-5B04BA7C87DC}" presName="linNode" presStyleCnt="0"/>
      <dgm:spPr/>
    </dgm:pt>
    <dgm:pt modelId="{88C9A53E-BB72-46A3-9DA4-2C7A3CB906BC}" type="pres">
      <dgm:prSet presAssocID="{6F88D26E-D4AD-419D-A454-5B04BA7C87DC}" presName="parTx" presStyleLbl="revTx" presStyleIdx="1" presStyleCnt="7">
        <dgm:presLayoutVars>
          <dgm:chMax val="1"/>
          <dgm:bulletEnabled val="1"/>
        </dgm:presLayoutVars>
      </dgm:prSet>
      <dgm:spPr/>
    </dgm:pt>
    <dgm:pt modelId="{A119BB44-BCB8-4953-808A-EDDF99578B33}" type="pres">
      <dgm:prSet presAssocID="{6F88D26E-D4AD-419D-A454-5B04BA7C87DC}" presName="bracket" presStyleLbl="parChTrans1D1" presStyleIdx="1" presStyleCnt="7"/>
      <dgm:spPr/>
    </dgm:pt>
    <dgm:pt modelId="{8207E197-E01E-4203-A2A2-B1B2401BA426}" type="pres">
      <dgm:prSet presAssocID="{6F88D26E-D4AD-419D-A454-5B04BA7C87DC}" presName="spH" presStyleCnt="0"/>
      <dgm:spPr/>
    </dgm:pt>
    <dgm:pt modelId="{F9312B32-E5D2-4A71-ACCD-86494D817931}" type="pres">
      <dgm:prSet presAssocID="{6F88D26E-D4AD-419D-A454-5B04BA7C87DC}" presName="desTx" presStyleLbl="node1" presStyleIdx="1" presStyleCnt="7">
        <dgm:presLayoutVars>
          <dgm:bulletEnabled val="1"/>
        </dgm:presLayoutVars>
      </dgm:prSet>
      <dgm:spPr/>
    </dgm:pt>
    <dgm:pt modelId="{1B9806E2-3AA5-4D10-A38E-04ACCC610598}" type="pres">
      <dgm:prSet presAssocID="{24F18B86-C755-43E7-9763-0F91B41DEF9E}" presName="spV" presStyleCnt="0"/>
      <dgm:spPr/>
    </dgm:pt>
    <dgm:pt modelId="{D2165B74-C64D-4A79-92C7-B2A8814D4503}" type="pres">
      <dgm:prSet presAssocID="{317A0491-18AC-4150-8A22-0771A379DFDE}" presName="linNode" presStyleCnt="0"/>
      <dgm:spPr/>
    </dgm:pt>
    <dgm:pt modelId="{52E78F33-C0AE-443A-9A13-0879E2EFF0F4}" type="pres">
      <dgm:prSet presAssocID="{317A0491-18AC-4150-8A22-0771A379DFDE}" presName="parTx" presStyleLbl="revTx" presStyleIdx="2" presStyleCnt="7">
        <dgm:presLayoutVars>
          <dgm:chMax val="1"/>
          <dgm:bulletEnabled val="1"/>
        </dgm:presLayoutVars>
      </dgm:prSet>
      <dgm:spPr/>
    </dgm:pt>
    <dgm:pt modelId="{14D4A1D1-4C34-4889-9140-9A3153B2CB97}" type="pres">
      <dgm:prSet presAssocID="{317A0491-18AC-4150-8A22-0771A379DFDE}" presName="bracket" presStyleLbl="parChTrans1D1" presStyleIdx="2" presStyleCnt="7"/>
      <dgm:spPr/>
    </dgm:pt>
    <dgm:pt modelId="{03F5F4FC-5F51-4803-BEBF-2FF7972A8A9B}" type="pres">
      <dgm:prSet presAssocID="{317A0491-18AC-4150-8A22-0771A379DFDE}" presName="spH" presStyleCnt="0"/>
      <dgm:spPr/>
    </dgm:pt>
    <dgm:pt modelId="{7A521B70-FACF-449F-BFBE-83819E1439C5}" type="pres">
      <dgm:prSet presAssocID="{317A0491-18AC-4150-8A22-0771A379DFDE}" presName="desTx" presStyleLbl="node1" presStyleIdx="2" presStyleCnt="7">
        <dgm:presLayoutVars>
          <dgm:bulletEnabled val="1"/>
        </dgm:presLayoutVars>
      </dgm:prSet>
      <dgm:spPr/>
    </dgm:pt>
    <dgm:pt modelId="{6D5E23E0-F84F-4B14-9057-686350CDEB39}" type="pres">
      <dgm:prSet presAssocID="{725585F6-A301-48F5-A343-0874DAAB8F0D}" presName="spV" presStyleCnt="0"/>
      <dgm:spPr/>
    </dgm:pt>
    <dgm:pt modelId="{D0244694-07F7-4C76-BA10-A46033725E89}" type="pres">
      <dgm:prSet presAssocID="{4F90E039-2795-4C0F-A945-C847F26B295C}" presName="linNode" presStyleCnt="0"/>
      <dgm:spPr/>
    </dgm:pt>
    <dgm:pt modelId="{6B3E9DC6-2479-4E6C-BA78-38C536AE8FD8}" type="pres">
      <dgm:prSet presAssocID="{4F90E039-2795-4C0F-A945-C847F26B295C}" presName="parTx" presStyleLbl="revTx" presStyleIdx="3" presStyleCnt="7">
        <dgm:presLayoutVars>
          <dgm:chMax val="1"/>
          <dgm:bulletEnabled val="1"/>
        </dgm:presLayoutVars>
      </dgm:prSet>
      <dgm:spPr/>
    </dgm:pt>
    <dgm:pt modelId="{7157794A-19C0-4020-BBD0-FDC725ACF813}" type="pres">
      <dgm:prSet presAssocID="{4F90E039-2795-4C0F-A945-C847F26B295C}" presName="bracket" presStyleLbl="parChTrans1D1" presStyleIdx="3" presStyleCnt="7"/>
      <dgm:spPr/>
    </dgm:pt>
    <dgm:pt modelId="{CECF8E98-2229-4756-9B25-8B56D146334C}" type="pres">
      <dgm:prSet presAssocID="{4F90E039-2795-4C0F-A945-C847F26B295C}" presName="spH" presStyleCnt="0"/>
      <dgm:spPr/>
    </dgm:pt>
    <dgm:pt modelId="{4C7F3128-BF1F-43E7-9FA0-CD12C77AED1D}" type="pres">
      <dgm:prSet presAssocID="{4F90E039-2795-4C0F-A945-C847F26B295C}" presName="desTx" presStyleLbl="node1" presStyleIdx="3" presStyleCnt="7">
        <dgm:presLayoutVars>
          <dgm:bulletEnabled val="1"/>
        </dgm:presLayoutVars>
      </dgm:prSet>
      <dgm:spPr/>
    </dgm:pt>
    <dgm:pt modelId="{E814B124-3916-47F0-8B3D-8D51ABD2AA74}" type="pres">
      <dgm:prSet presAssocID="{0FC01614-328A-420D-BC48-113568F30B86}" presName="spV" presStyleCnt="0"/>
      <dgm:spPr/>
    </dgm:pt>
    <dgm:pt modelId="{6A10E6D5-1CCF-425D-A6C5-66545E2C8456}" type="pres">
      <dgm:prSet presAssocID="{DC30CBEA-7BE2-4CC1-8849-D9C04D1CF3A4}" presName="linNode" presStyleCnt="0"/>
      <dgm:spPr/>
    </dgm:pt>
    <dgm:pt modelId="{EC899120-873F-479C-8E9E-798977A45F6D}" type="pres">
      <dgm:prSet presAssocID="{DC30CBEA-7BE2-4CC1-8849-D9C04D1CF3A4}" presName="parTx" presStyleLbl="revTx" presStyleIdx="4" presStyleCnt="7">
        <dgm:presLayoutVars>
          <dgm:chMax val="1"/>
          <dgm:bulletEnabled val="1"/>
        </dgm:presLayoutVars>
      </dgm:prSet>
      <dgm:spPr/>
    </dgm:pt>
    <dgm:pt modelId="{C781A47F-2DE7-4E3F-A28F-F71B85654236}" type="pres">
      <dgm:prSet presAssocID="{DC30CBEA-7BE2-4CC1-8849-D9C04D1CF3A4}" presName="bracket" presStyleLbl="parChTrans1D1" presStyleIdx="4" presStyleCnt="7"/>
      <dgm:spPr/>
    </dgm:pt>
    <dgm:pt modelId="{7223A5D8-40A0-4C1C-B07C-FA661D72ADA4}" type="pres">
      <dgm:prSet presAssocID="{DC30CBEA-7BE2-4CC1-8849-D9C04D1CF3A4}" presName="spH" presStyleCnt="0"/>
      <dgm:spPr/>
    </dgm:pt>
    <dgm:pt modelId="{9CD0B235-F3B4-4728-9A3E-E38D3891DB97}" type="pres">
      <dgm:prSet presAssocID="{DC30CBEA-7BE2-4CC1-8849-D9C04D1CF3A4}" presName="desTx" presStyleLbl="node1" presStyleIdx="4" presStyleCnt="7">
        <dgm:presLayoutVars>
          <dgm:bulletEnabled val="1"/>
        </dgm:presLayoutVars>
      </dgm:prSet>
      <dgm:spPr/>
    </dgm:pt>
    <dgm:pt modelId="{67CAF021-B517-401E-ABA2-6CCE9684A796}" type="pres">
      <dgm:prSet presAssocID="{71AD14B6-8A9E-42D1-B0D2-E5E086C8FAE1}" presName="spV" presStyleCnt="0"/>
      <dgm:spPr/>
    </dgm:pt>
    <dgm:pt modelId="{EF1E35BE-C489-44F6-99E8-50F2880C23F1}" type="pres">
      <dgm:prSet presAssocID="{B82C5F78-15C8-4C2A-80BD-2E83E8196E69}" presName="linNode" presStyleCnt="0"/>
      <dgm:spPr/>
    </dgm:pt>
    <dgm:pt modelId="{F3C198D0-06A5-413D-AFF2-302D46CD5604}" type="pres">
      <dgm:prSet presAssocID="{B82C5F78-15C8-4C2A-80BD-2E83E8196E69}" presName="parTx" presStyleLbl="revTx" presStyleIdx="5" presStyleCnt="7">
        <dgm:presLayoutVars>
          <dgm:chMax val="1"/>
          <dgm:bulletEnabled val="1"/>
        </dgm:presLayoutVars>
      </dgm:prSet>
      <dgm:spPr/>
    </dgm:pt>
    <dgm:pt modelId="{42F25672-22A7-4C7A-94AE-B323411D20C8}" type="pres">
      <dgm:prSet presAssocID="{B82C5F78-15C8-4C2A-80BD-2E83E8196E69}" presName="bracket" presStyleLbl="parChTrans1D1" presStyleIdx="5" presStyleCnt="7"/>
      <dgm:spPr/>
    </dgm:pt>
    <dgm:pt modelId="{BBAAC0F4-C4E0-43DB-9EA6-4CD2F3D71D5F}" type="pres">
      <dgm:prSet presAssocID="{B82C5F78-15C8-4C2A-80BD-2E83E8196E69}" presName="spH" presStyleCnt="0"/>
      <dgm:spPr/>
    </dgm:pt>
    <dgm:pt modelId="{1FC0092E-A6BC-4485-B507-A0B65275B69D}" type="pres">
      <dgm:prSet presAssocID="{B82C5F78-15C8-4C2A-80BD-2E83E8196E69}" presName="desTx" presStyleLbl="node1" presStyleIdx="5" presStyleCnt="7" custLinFactNeighborX="1" custLinFactNeighborY="3228">
        <dgm:presLayoutVars>
          <dgm:bulletEnabled val="1"/>
        </dgm:presLayoutVars>
      </dgm:prSet>
      <dgm:spPr/>
    </dgm:pt>
    <dgm:pt modelId="{8ECAE2A9-A084-421D-9C60-3086C3EF53E6}" type="pres">
      <dgm:prSet presAssocID="{FF3AB1DD-B69E-4708-A6A8-A74DE572074E}" presName="spV" presStyleCnt="0"/>
      <dgm:spPr/>
    </dgm:pt>
    <dgm:pt modelId="{EA740CD4-AC40-4041-B13A-5A603A7E0BCB}" type="pres">
      <dgm:prSet presAssocID="{09B90EFC-E333-41AE-9A8A-3B02EEB22922}" presName="linNode" presStyleCnt="0"/>
      <dgm:spPr/>
    </dgm:pt>
    <dgm:pt modelId="{B2EE16F9-0ADB-4239-8092-4CD7E44EF444}" type="pres">
      <dgm:prSet presAssocID="{09B90EFC-E333-41AE-9A8A-3B02EEB22922}" presName="parTx" presStyleLbl="revTx" presStyleIdx="6" presStyleCnt="7">
        <dgm:presLayoutVars>
          <dgm:chMax val="1"/>
          <dgm:bulletEnabled val="1"/>
        </dgm:presLayoutVars>
      </dgm:prSet>
      <dgm:spPr/>
    </dgm:pt>
    <dgm:pt modelId="{09EC7D54-944D-498D-A1D4-BA0667601D76}" type="pres">
      <dgm:prSet presAssocID="{09B90EFC-E333-41AE-9A8A-3B02EEB22922}" presName="bracket" presStyleLbl="parChTrans1D1" presStyleIdx="6" presStyleCnt="7"/>
      <dgm:spPr/>
    </dgm:pt>
    <dgm:pt modelId="{F9E33ACA-F960-4ADC-BC59-A146F0B5C8C5}" type="pres">
      <dgm:prSet presAssocID="{09B90EFC-E333-41AE-9A8A-3B02EEB22922}" presName="spH" presStyleCnt="0"/>
      <dgm:spPr/>
    </dgm:pt>
    <dgm:pt modelId="{21CA8BAE-271E-4D7D-B5D3-A048CAC90BAD}" type="pres">
      <dgm:prSet presAssocID="{09B90EFC-E333-41AE-9A8A-3B02EEB22922}" presName="desTx" presStyleLbl="node1" presStyleIdx="6" presStyleCnt="7">
        <dgm:presLayoutVars>
          <dgm:bulletEnabled val="1"/>
        </dgm:presLayoutVars>
      </dgm:prSet>
      <dgm:spPr/>
    </dgm:pt>
  </dgm:ptLst>
  <dgm:cxnLst>
    <dgm:cxn modelId="{2C6E8504-0886-418E-9B8B-DB57D4277B03}" srcId="{6F88D26E-D4AD-419D-A454-5B04BA7C87DC}" destId="{F83E10D7-0B31-45FE-AF5C-5B1EC92549EE}" srcOrd="0" destOrd="0" parTransId="{BDB1BD2B-517D-4CB5-B045-7C5764126258}" sibTransId="{7E14140F-4A37-4317-9A89-3AC09F74F846}"/>
    <dgm:cxn modelId="{7439E704-DA3E-481D-B458-D81869F3FD68}" type="presOf" srcId="{B82C5F78-15C8-4C2A-80BD-2E83E8196E69}" destId="{F3C198D0-06A5-413D-AFF2-302D46CD5604}" srcOrd="0" destOrd="0" presId="urn:diagrams.loki3.com/BracketList"/>
    <dgm:cxn modelId="{31D01A0F-EC89-4EB5-B8AF-6168B580A023}" srcId="{91E6F911-82D3-47EC-9F59-3F67F098BF74}" destId="{DC30CBEA-7BE2-4CC1-8849-D9C04D1CF3A4}" srcOrd="4" destOrd="0" parTransId="{BE9B2931-4DD7-4279-889D-5BABDCD2C122}" sibTransId="{71AD14B6-8A9E-42D1-B0D2-E5E086C8FAE1}"/>
    <dgm:cxn modelId="{B0589510-976A-445F-8BD7-A96E95C9CF3B}" srcId="{91E6F911-82D3-47EC-9F59-3F67F098BF74}" destId="{09B90EFC-E333-41AE-9A8A-3B02EEB22922}" srcOrd="6" destOrd="0" parTransId="{8AE1843C-5ABC-4107-A451-DB05A8DE63E0}" sibTransId="{A7F48E66-E863-49A7-A04A-A8B3C2844970}"/>
    <dgm:cxn modelId="{39C76D14-F362-43C4-99A1-9D03B532BB6D}" type="presOf" srcId="{F6C9B2AD-0A36-4C41-8545-5074125B54D6}" destId="{4C7F3128-BF1F-43E7-9FA0-CD12C77AED1D}" srcOrd="0" destOrd="0" presId="urn:diagrams.loki3.com/BracketList"/>
    <dgm:cxn modelId="{585B971C-E1F0-495F-B9C5-1BE635854FB8}" type="presOf" srcId="{317A0491-18AC-4150-8A22-0771A379DFDE}" destId="{52E78F33-C0AE-443A-9A13-0879E2EFF0F4}" srcOrd="0" destOrd="0" presId="urn:diagrams.loki3.com/BracketList"/>
    <dgm:cxn modelId="{D9FB5D1D-4824-445F-9CA5-9F12C9B95B80}" srcId="{317A0491-18AC-4150-8A22-0771A379DFDE}" destId="{3CA629D1-DD0D-42BE-BEED-123F04B87CC7}" srcOrd="3" destOrd="0" parTransId="{08F468A8-D7A0-48ED-BB76-CA2878FF2FE1}" sibTransId="{80BC8CF4-8366-4AED-B1E6-ED066C0EB95D}"/>
    <dgm:cxn modelId="{D70A0A22-B88A-49AC-8554-59FCFCDDAAF2}" srcId="{317A0491-18AC-4150-8A22-0771A379DFDE}" destId="{30000B3B-DC32-4E9F-B02C-6F03B181B8EB}" srcOrd="2" destOrd="0" parTransId="{A1CEB65C-1584-43AA-B103-63124526CB42}" sibTransId="{D17500AA-4108-4EB6-AC4B-F27A2A24B8CC}"/>
    <dgm:cxn modelId="{B060F524-6BD9-4180-876D-A8A86101EFCD}" srcId="{91E6F911-82D3-47EC-9F59-3F67F098BF74}" destId="{8A5C49F5-BBFC-404D-8F9F-B789CA75CF0E}" srcOrd="0" destOrd="0" parTransId="{16B96FA8-DF3A-40C8-AC04-8A70A94C6F63}" sibTransId="{25A77D5E-1E4E-4CD9-A539-ABAC50F358F2}"/>
    <dgm:cxn modelId="{7E3C4032-EC0D-4E3E-86AA-F579C4B16C0C}" type="presOf" srcId="{F33D5C14-B9E8-4EFB-B753-46CA0673913D}" destId="{1FC0092E-A6BC-4485-B507-A0B65275B69D}" srcOrd="0" destOrd="1" presId="urn:diagrams.loki3.com/BracketList"/>
    <dgm:cxn modelId="{32AF2734-4DB5-49F5-8D23-BD92990361E1}" type="presOf" srcId="{F7028976-AE5D-4E70-84FA-18507F09553B}" destId="{25F98A70-05A4-48A8-801D-235F0D25AEA0}" srcOrd="0" destOrd="0" presId="urn:diagrams.loki3.com/BracketList"/>
    <dgm:cxn modelId="{E143B240-B423-4C35-A32E-E5E8EA982378}" srcId="{B82C5F78-15C8-4C2A-80BD-2E83E8196E69}" destId="{0EB2D18D-1460-4EAA-84A8-1C7D9A8B86C8}" srcOrd="0" destOrd="0" parTransId="{786AD97D-69A0-4EC7-902B-8F1E2DDEA784}" sibTransId="{4881CD0E-B044-4049-B064-7F8BA5B3CC31}"/>
    <dgm:cxn modelId="{7BEFDB41-C170-41B9-BD8E-2A7C636A141F}" srcId="{316BD778-86C4-4D27-83C5-BD00C72A71DA}" destId="{0AA998EB-A151-4CAA-AB59-976CFB21DAB9}" srcOrd="0" destOrd="0" parTransId="{6CF893DB-69AB-4773-8883-6CAB216996B0}" sibTransId="{91522C50-C579-426E-80BB-6F027098F1B5}"/>
    <dgm:cxn modelId="{66465242-59E3-4BCC-857B-ABA51CC26BA7}" type="presOf" srcId="{0EB2D18D-1460-4EAA-84A8-1C7D9A8B86C8}" destId="{1FC0092E-A6BC-4485-B507-A0B65275B69D}" srcOrd="0" destOrd="0" presId="urn:diagrams.loki3.com/BracketList"/>
    <dgm:cxn modelId="{62A0FE64-E2CA-4A48-AF48-112C5A379878}" srcId="{6F88D26E-D4AD-419D-A454-5B04BA7C87DC}" destId="{19FD3844-6C4C-4D8C-8047-AF6B75CA7E0E}" srcOrd="2" destOrd="0" parTransId="{A1B7DE67-0148-4047-8160-1D8FA5503873}" sibTransId="{D1831AF5-56F0-4B59-9663-CBC869496B69}"/>
    <dgm:cxn modelId="{42208445-AEC2-425D-9826-40FD904E1EDE}" type="presOf" srcId="{755A5DF4-F5B9-4A46-A633-775CF137F4A5}" destId="{7A521B70-FACF-449F-BFBE-83819E1439C5}" srcOrd="0" destOrd="2" presId="urn:diagrams.loki3.com/BracketList"/>
    <dgm:cxn modelId="{0161D447-2CD0-4561-85F2-D4D1338F4269}" type="presOf" srcId="{DC30CBEA-7BE2-4CC1-8849-D9C04D1CF3A4}" destId="{EC899120-873F-479C-8E9E-798977A45F6D}" srcOrd="0" destOrd="0" presId="urn:diagrams.loki3.com/BracketList"/>
    <dgm:cxn modelId="{6DDA304E-1607-40DB-B164-2CCC759A16AF}" type="presOf" srcId="{94443BC8-4BC3-4CED-B7F2-77D97C82C232}" destId="{9CD0B235-F3B4-4728-9A3E-E38D3891DB97}" srcOrd="0" destOrd="1" presId="urn:diagrams.loki3.com/BracketList"/>
    <dgm:cxn modelId="{00819E50-4865-4D1F-BE1B-137F1EB22A94}" srcId="{8A5C49F5-BBFC-404D-8F9F-B789CA75CF0E}" destId="{F7028976-AE5D-4E70-84FA-18507F09553B}" srcOrd="0" destOrd="0" parTransId="{E41A745F-D203-41F4-A962-6CE48A7785CD}" sibTransId="{DAD1C4EB-3C7A-49F6-8EB1-50A18254EBA2}"/>
    <dgm:cxn modelId="{9962B654-9188-469E-967B-F07CC47116A0}" type="presOf" srcId="{30000B3B-DC32-4E9F-B02C-6F03B181B8EB}" destId="{7A521B70-FACF-449F-BFBE-83819E1439C5}" srcOrd="0" destOrd="3" presId="urn:diagrams.loki3.com/BracketList"/>
    <dgm:cxn modelId="{4BA96A5A-B52E-43F3-996C-ED7086771F39}" type="presOf" srcId="{14FE5ABC-3B41-482F-B9D9-2C4EA0C8EC14}" destId="{21CA8BAE-271E-4D7D-B5D3-A048CAC90BAD}" srcOrd="0" destOrd="1" presId="urn:diagrams.loki3.com/BracketList"/>
    <dgm:cxn modelId="{D7C2D986-44AC-4A8D-82E6-3878D9FBCBC1}" type="presOf" srcId="{19FD3844-6C4C-4D8C-8047-AF6B75CA7E0E}" destId="{F9312B32-E5D2-4A71-ACCD-86494D817931}" srcOrd="0" destOrd="2" presId="urn:diagrams.loki3.com/BracketList"/>
    <dgm:cxn modelId="{E668638A-7CC2-41CA-81BD-D85470A867FC}" srcId="{09B90EFC-E333-41AE-9A8A-3B02EEB22922}" destId="{14FE5ABC-3B41-482F-B9D9-2C4EA0C8EC14}" srcOrd="1" destOrd="0" parTransId="{822164D7-D8A8-4738-9358-D76B344FF2B3}" sibTransId="{C3AA79B6-0A7D-4F12-973D-4C0EECE14044}"/>
    <dgm:cxn modelId="{E758228E-1246-484E-8B8E-61680F9AABDE}" srcId="{DC30CBEA-7BE2-4CC1-8849-D9C04D1CF3A4}" destId="{94443BC8-4BC3-4CED-B7F2-77D97C82C232}" srcOrd="1" destOrd="0" parTransId="{22A000FC-E558-453A-8CCB-79073BEF613B}" sibTransId="{D3B6BA87-D535-4729-B0AB-8475E92B95CE}"/>
    <dgm:cxn modelId="{D55DE18F-B97E-4144-A999-E238CB3EFDB6}" type="presOf" srcId="{4F90E039-2795-4C0F-A945-C847F26B295C}" destId="{6B3E9DC6-2479-4E6C-BA78-38C536AE8FD8}" srcOrd="0" destOrd="0" presId="urn:diagrams.loki3.com/BracketList"/>
    <dgm:cxn modelId="{87DC8A94-E6E3-4C11-9318-C9A7B36C02DE}" srcId="{91E6F911-82D3-47EC-9F59-3F67F098BF74}" destId="{4F90E039-2795-4C0F-A945-C847F26B295C}" srcOrd="3" destOrd="0" parTransId="{D27AA414-8969-46FF-B9A6-B3FCC432BF9D}" sibTransId="{0FC01614-328A-420D-BC48-113568F30B86}"/>
    <dgm:cxn modelId="{7D065C97-6F62-4E44-8060-E66D2D985F92}" type="presOf" srcId="{9842E5BF-39F8-4480-BBD2-2CDF1992FDC5}" destId="{21CA8BAE-271E-4D7D-B5D3-A048CAC90BAD}" srcOrd="0" destOrd="0" presId="urn:diagrams.loki3.com/BracketList"/>
    <dgm:cxn modelId="{4FED3399-CF2C-48A4-BD26-41C0827A6E76}" srcId="{09B90EFC-E333-41AE-9A8A-3B02EEB22922}" destId="{9842E5BF-39F8-4480-BBD2-2CDF1992FDC5}" srcOrd="0" destOrd="0" parTransId="{090C03B2-5515-44EC-8DF6-C69E98535605}" sibTransId="{EA757EFB-1019-4BD1-A897-9747522BFE0E}"/>
    <dgm:cxn modelId="{CC906F9F-D59F-4C25-84CC-5DFA8344F30F}" type="presOf" srcId="{F83E10D7-0B31-45FE-AF5C-5B1EC92549EE}" destId="{F9312B32-E5D2-4A71-ACCD-86494D817931}" srcOrd="0" destOrd="0" presId="urn:diagrams.loki3.com/BracketList"/>
    <dgm:cxn modelId="{E9F8DCA8-901D-4FAF-837F-32BA17861102}" srcId="{317A0491-18AC-4150-8A22-0771A379DFDE}" destId="{755A5DF4-F5B9-4A46-A633-775CF137F4A5}" srcOrd="1" destOrd="0" parTransId="{7C9D4C52-D2A2-495D-A9EB-47055265277B}" sibTransId="{B5894C75-1A5E-41CC-8777-76641F4BD10C}"/>
    <dgm:cxn modelId="{62C5F0A9-CB2A-466F-A5BD-52F90656EE45}" srcId="{91E6F911-82D3-47EC-9F59-3F67F098BF74}" destId="{6F88D26E-D4AD-419D-A454-5B04BA7C87DC}" srcOrd="1" destOrd="0" parTransId="{47A8E17F-3D67-45AE-A145-93A29E223428}" sibTransId="{24F18B86-C755-43E7-9763-0F91B41DEF9E}"/>
    <dgm:cxn modelId="{D0A4C5AB-FA51-4ED2-83D7-B27DFE5B00DC}" type="presOf" srcId="{8A5C49F5-BBFC-404D-8F9F-B789CA75CF0E}" destId="{2E35C1BA-8190-4C4E-8604-BAE187056BFC}" srcOrd="0" destOrd="0" presId="urn:diagrams.loki3.com/BracketList"/>
    <dgm:cxn modelId="{141385AD-5DAA-41D3-AEF2-7DF26102F646}" type="presOf" srcId="{3CA629D1-DD0D-42BE-BEED-123F04B87CC7}" destId="{7A521B70-FACF-449F-BFBE-83819E1439C5}" srcOrd="0" destOrd="4" presId="urn:diagrams.loki3.com/BracketList"/>
    <dgm:cxn modelId="{E33B93B8-7840-4FF9-B516-DF8A7ADDB42E}" type="presOf" srcId="{0AA998EB-A151-4CAA-AB59-976CFB21DAB9}" destId="{7A521B70-FACF-449F-BFBE-83819E1439C5}" srcOrd="0" destOrd="1" presId="urn:diagrams.loki3.com/BracketList"/>
    <dgm:cxn modelId="{460F7BB9-5509-42CA-AED6-169337083085}" srcId="{317A0491-18AC-4150-8A22-0771A379DFDE}" destId="{316BD778-86C4-4D27-83C5-BD00C72A71DA}" srcOrd="0" destOrd="0" parTransId="{A6BD13B8-584D-4157-AED4-8A069282F3DC}" sibTransId="{946E8C67-3A1F-4B5E-BEB1-FE5A2A378F81}"/>
    <dgm:cxn modelId="{4E73B2BA-2449-4C06-B155-129E6083BAE9}" type="presOf" srcId="{316BD778-86C4-4D27-83C5-BD00C72A71DA}" destId="{7A521B70-FACF-449F-BFBE-83819E1439C5}" srcOrd="0" destOrd="0" presId="urn:diagrams.loki3.com/BracketList"/>
    <dgm:cxn modelId="{DFEEF3C4-2706-436B-AC37-1A4674724DD3}" type="presOf" srcId="{09B90EFC-E333-41AE-9A8A-3B02EEB22922}" destId="{B2EE16F9-0ADB-4239-8092-4CD7E44EF444}" srcOrd="0" destOrd="0" presId="urn:diagrams.loki3.com/BracketList"/>
    <dgm:cxn modelId="{BA141EC8-C2C7-4496-A282-0035902B5FA9}" type="presOf" srcId="{6F88D26E-D4AD-419D-A454-5B04BA7C87DC}" destId="{88C9A53E-BB72-46A3-9DA4-2C7A3CB906BC}" srcOrd="0" destOrd="0" presId="urn:diagrams.loki3.com/BracketList"/>
    <dgm:cxn modelId="{E93615CA-5EF1-498E-9A98-CBEE6E61F7A0}" srcId="{6F88D26E-D4AD-419D-A454-5B04BA7C87DC}" destId="{B12698EA-1CAB-47BE-A2B5-9CF9A92F712D}" srcOrd="1" destOrd="0" parTransId="{FB869234-412B-4C61-864B-7261C84A78F9}" sibTransId="{BC6A6851-E37E-497B-A7D8-7E58DB9CA965}"/>
    <dgm:cxn modelId="{D86976D5-2D75-455A-85E8-D21B31EE5F27}" type="presOf" srcId="{B12698EA-1CAB-47BE-A2B5-9CF9A92F712D}" destId="{F9312B32-E5D2-4A71-ACCD-86494D817931}" srcOrd="0" destOrd="1" presId="urn:diagrams.loki3.com/BracketList"/>
    <dgm:cxn modelId="{FAF5DBD5-3B39-4E8E-960E-4A7792617323}" type="presOf" srcId="{91E6F911-82D3-47EC-9F59-3F67F098BF74}" destId="{A6AC2C1D-64A7-407D-A9B1-413161A78242}" srcOrd="0" destOrd="0" presId="urn:diagrams.loki3.com/BracketList"/>
    <dgm:cxn modelId="{DBB615D7-70E1-4864-93BE-2A8E5A94F7A8}" srcId="{DC30CBEA-7BE2-4CC1-8849-D9C04D1CF3A4}" destId="{29E0995B-2548-43BE-A311-C0D5B242A3B5}" srcOrd="0" destOrd="0" parTransId="{1CDF8334-1A4F-415D-9728-E1F254BD8695}" sibTransId="{3771C32E-263E-4830-AF86-DF2736EAD170}"/>
    <dgm:cxn modelId="{0A9016D7-5BBF-4A69-B349-87D5387354BE}" srcId="{91E6F911-82D3-47EC-9F59-3F67F098BF74}" destId="{317A0491-18AC-4150-8A22-0771A379DFDE}" srcOrd="2" destOrd="0" parTransId="{48AD8C78-6650-42A0-ADFA-E90F8AAD4E09}" sibTransId="{725585F6-A301-48F5-A343-0874DAAB8F0D}"/>
    <dgm:cxn modelId="{2F326FDC-E4CC-4326-B78C-825F400E7770}" type="presOf" srcId="{29E0995B-2548-43BE-A311-C0D5B242A3B5}" destId="{9CD0B235-F3B4-4728-9A3E-E38D3891DB97}" srcOrd="0" destOrd="0" presId="urn:diagrams.loki3.com/BracketList"/>
    <dgm:cxn modelId="{8AB892E4-CD2B-4AA2-886F-C512753FDCB0}" srcId="{91E6F911-82D3-47EC-9F59-3F67F098BF74}" destId="{B82C5F78-15C8-4C2A-80BD-2E83E8196E69}" srcOrd="5" destOrd="0" parTransId="{B99AA0DD-AB3A-4AB9-9835-52AD00F9CD3D}" sibTransId="{FF3AB1DD-B69E-4708-A6A8-A74DE572074E}"/>
    <dgm:cxn modelId="{861AB5F3-872E-4BF3-A300-A91D2AC68B0E}" srcId="{B82C5F78-15C8-4C2A-80BD-2E83E8196E69}" destId="{F33D5C14-B9E8-4EFB-B753-46CA0673913D}" srcOrd="1" destOrd="0" parTransId="{8C43DF78-C03D-4BA8-9596-17A9C016AFCB}" sibTransId="{A5C79982-DC44-4715-A624-D69AEEF4C8F1}"/>
    <dgm:cxn modelId="{888F2FF8-060D-455C-A9C2-5D9FEBB01468}" srcId="{4F90E039-2795-4C0F-A945-C847F26B295C}" destId="{F6C9B2AD-0A36-4C41-8545-5074125B54D6}" srcOrd="0" destOrd="0" parTransId="{DC2E5804-4ADB-4214-B2A6-2C5E077E7684}" sibTransId="{089B696B-6394-4E3E-A86D-C02380D54912}"/>
    <dgm:cxn modelId="{34D8A255-0303-401F-B17F-EC1532375C4B}" type="presParOf" srcId="{A6AC2C1D-64A7-407D-A9B1-413161A78242}" destId="{53A7A7ED-5C98-46E7-91D6-588D0B66EF27}" srcOrd="0" destOrd="0" presId="urn:diagrams.loki3.com/BracketList"/>
    <dgm:cxn modelId="{AE78F2B1-3704-4DFD-BC8A-C6556C647DE1}" type="presParOf" srcId="{53A7A7ED-5C98-46E7-91D6-588D0B66EF27}" destId="{2E35C1BA-8190-4C4E-8604-BAE187056BFC}" srcOrd="0" destOrd="0" presId="urn:diagrams.loki3.com/BracketList"/>
    <dgm:cxn modelId="{04C27211-2233-4F25-A672-983B1FDF313B}" type="presParOf" srcId="{53A7A7ED-5C98-46E7-91D6-588D0B66EF27}" destId="{3E48CE19-9D67-4D06-8E37-001572CFE1A8}" srcOrd="1" destOrd="0" presId="urn:diagrams.loki3.com/BracketList"/>
    <dgm:cxn modelId="{95B70C1C-13B3-4646-8C14-D571616226D8}" type="presParOf" srcId="{53A7A7ED-5C98-46E7-91D6-588D0B66EF27}" destId="{FD186176-D735-41BB-8282-1146A96D1E5A}" srcOrd="2" destOrd="0" presId="urn:diagrams.loki3.com/BracketList"/>
    <dgm:cxn modelId="{DB3E50A8-16D3-4DB0-835B-3193CE775A56}" type="presParOf" srcId="{53A7A7ED-5C98-46E7-91D6-588D0B66EF27}" destId="{25F98A70-05A4-48A8-801D-235F0D25AEA0}" srcOrd="3" destOrd="0" presId="urn:diagrams.loki3.com/BracketList"/>
    <dgm:cxn modelId="{FDBCA3A4-8F6D-4AEC-A80B-67E53537E072}" type="presParOf" srcId="{A6AC2C1D-64A7-407D-A9B1-413161A78242}" destId="{A9D20DA9-2808-41CF-B96B-2754F299F18C}" srcOrd="1" destOrd="0" presId="urn:diagrams.loki3.com/BracketList"/>
    <dgm:cxn modelId="{1A5C2871-8285-457E-BE47-E53EF5270CC4}" type="presParOf" srcId="{A6AC2C1D-64A7-407D-A9B1-413161A78242}" destId="{4519BB71-9BB8-476D-A87D-E6333C5242B2}" srcOrd="2" destOrd="0" presId="urn:diagrams.loki3.com/BracketList"/>
    <dgm:cxn modelId="{42104686-39E8-40D9-89E8-44678EA6B7BD}" type="presParOf" srcId="{4519BB71-9BB8-476D-A87D-E6333C5242B2}" destId="{88C9A53E-BB72-46A3-9DA4-2C7A3CB906BC}" srcOrd="0" destOrd="0" presId="urn:diagrams.loki3.com/BracketList"/>
    <dgm:cxn modelId="{9BE644A9-3FAB-45C3-A938-5A0A6547AACE}" type="presParOf" srcId="{4519BB71-9BB8-476D-A87D-E6333C5242B2}" destId="{A119BB44-BCB8-4953-808A-EDDF99578B33}" srcOrd="1" destOrd="0" presId="urn:diagrams.loki3.com/BracketList"/>
    <dgm:cxn modelId="{1AD30243-14A3-4619-850E-C767E1A427F7}" type="presParOf" srcId="{4519BB71-9BB8-476D-A87D-E6333C5242B2}" destId="{8207E197-E01E-4203-A2A2-B1B2401BA426}" srcOrd="2" destOrd="0" presId="urn:diagrams.loki3.com/BracketList"/>
    <dgm:cxn modelId="{962098B2-4769-4EDA-97F5-EDE32263DEB3}" type="presParOf" srcId="{4519BB71-9BB8-476D-A87D-E6333C5242B2}" destId="{F9312B32-E5D2-4A71-ACCD-86494D817931}" srcOrd="3" destOrd="0" presId="urn:diagrams.loki3.com/BracketList"/>
    <dgm:cxn modelId="{C7877BD1-FABE-4B15-A852-67A57EA7BAAC}" type="presParOf" srcId="{A6AC2C1D-64A7-407D-A9B1-413161A78242}" destId="{1B9806E2-3AA5-4D10-A38E-04ACCC610598}" srcOrd="3" destOrd="0" presId="urn:diagrams.loki3.com/BracketList"/>
    <dgm:cxn modelId="{BCBA41AE-558D-4710-A6AB-C0387C47BD35}" type="presParOf" srcId="{A6AC2C1D-64A7-407D-A9B1-413161A78242}" destId="{D2165B74-C64D-4A79-92C7-B2A8814D4503}" srcOrd="4" destOrd="0" presId="urn:diagrams.loki3.com/BracketList"/>
    <dgm:cxn modelId="{BAED1D71-161D-4B84-981E-A82DE06031F8}" type="presParOf" srcId="{D2165B74-C64D-4A79-92C7-B2A8814D4503}" destId="{52E78F33-C0AE-443A-9A13-0879E2EFF0F4}" srcOrd="0" destOrd="0" presId="urn:diagrams.loki3.com/BracketList"/>
    <dgm:cxn modelId="{E912CF54-A4AA-4A08-9058-36267F849ED1}" type="presParOf" srcId="{D2165B74-C64D-4A79-92C7-B2A8814D4503}" destId="{14D4A1D1-4C34-4889-9140-9A3153B2CB97}" srcOrd="1" destOrd="0" presId="urn:diagrams.loki3.com/BracketList"/>
    <dgm:cxn modelId="{0AC3F745-6FC4-4B6F-A638-C87E26E1421A}" type="presParOf" srcId="{D2165B74-C64D-4A79-92C7-B2A8814D4503}" destId="{03F5F4FC-5F51-4803-BEBF-2FF7972A8A9B}" srcOrd="2" destOrd="0" presId="urn:diagrams.loki3.com/BracketList"/>
    <dgm:cxn modelId="{CAE0FA03-EEE7-4010-877E-1B04EFBFF9F3}" type="presParOf" srcId="{D2165B74-C64D-4A79-92C7-B2A8814D4503}" destId="{7A521B70-FACF-449F-BFBE-83819E1439C5}" srcOrd="3" destOrd="0" presId="urn:diagrams.loki3.com/BracketList"/>
    <dgm:cxn modelId="{512265D3-F901-41D0-AA6C-97727B097596}" type="presParOf" srcId="{A6AC2C1D-64A7-407D-A9B1-413161A78242}" destId="{6D5E23E0-F84F-4B14-9057-686350CDEB39}" srcOrd="5" destOrd="0" presId="urn:diagrams.loki3.com/BracketList"/>
    <dgm:cxn modelId="{7BD55436-DA21-44DE-AB26-735922785DB4}" type="presParOf" srcId="{A6AC2C1D-64A7-407D-A9B1-413161A78242}" destId="{D0244694-07F7-4C76-BA10-A46033725E89}" srcOrd="6" destOrd="0" presId="urn:diagrams.loki3.com/BracketList"/>
    <dgm:cxn modelId="{B57EC8F9-2C12-4CF2-8A95-3DDF1D082A7F}" type="presParOf" srcId="{D0244694-07F7-4C76-BA10-A46033725E89}" destId="{6B3E9DC6-2479-4E6C-BA78-38C536AE8FD8}" srcOrd="0" destOrd="0" presId="urn:diagrams.loki3.com/BracketList"/>
    <dgm:cxn modelId="{76853114-B85D-4686-9837-47D2849F9BAB}" type="presParOf" srcId="{D0244694-07F7-4C76-BA10-A46033725E89}" destId="{7157794A-19C0-4020-BBD0-FDC725ACF813}" srcOrd="1" destOrd="0" presId="urn:diagrams.loki3.com/BracketList"/>
    <dgm:cxn modelId="{8EE33AC5-9600-483E-B367-EF203CA9B57A}" type="presParOf" srcId="{D0244694-07F7-4C76-BA10-A46033725E89}" destId="{CECF8E98-2229-4756-9B25-8B56D146334C}" srcOrd="2" destOrd="0" presId="urn:diagrams.loki3.com/BracketList"/>
    <dgm:cxn modelId="{26AA4207-BA55-4436-B45E-28333FE19F5E}" type="presParOf" srcId="{D0244694-07F7-4C76-BA10-A46033725E89}" destId="{4C7F3128-BF1F-43E7-9FA0-CD12C77AED1D}" srcOrd="3" destOrd="0" presId="urn:diagrams.loki3.com/BracketList"/>
    <dgm:cxn modelId="{2B8DFC8B-89C9-4E6B-8562-BDE885A51684}" type="presParOf" srcId="{A6AC2C1D-64A7-407D-A9B1-413161A78242}" destId="{E814B124-3916-47F0-8B3D-8D51ABD2AA74}" srcOrd="7" destOrd="0" presId="urn:diagrams.loki3.com/BracketList"/>
    <dgm:cxn modelId="{87968B25-F4E5-47B7-B865-D1020932D98D}" type="presParOf" srcId="{A6AC2C1D-64A7-407D-A9B1-413161A78242}" destId="{6A10E6D5-1CCF-425D-A6C5-66545E2C8456}" srcOrd="8" destOrd="0" presId="urn:diagrams.loki3.com/BracketList"/>
    <dgm:cxn modelId="{8858CE03-375C-4E6F-A0D9-60039C4F8B48}" type="presParOf" srcId="{6A10E6D5-1CCF-425D-A6C5-66545E2C8456}" destId="{EC899120-873F-479C-8E9E-798977A45F6D}" srcOrd="0" destOrd="0" presId="urn:diagrams.loki3.com/BracketList"/>
    <dgm:cxn modelId="{6A1AF0A9-6F45-48D6-8BCF-32B49D0960F2}" type="presParOf" srcId="{6A10E6D5-1CCF-425D-A6C5-66545E2C8456}" destId="{C781A47F-2DE7-4E3F-A28F-F71B85654236}" srcOrd="1" destOrd="0" presId="urn:diagrams.loki3.com/BracketList"/>
    <dgm:cxn modelId="{A8B4A81B-8B7C-4B03-A72D-387C2474A62D}" type="presParOf" srcId="{6A10E6D5-1CCF-425D-A6C5-66545E2C8456}" destId="{7223A5D8-40A0-4C1C-B07C-FA661D72ADA4}" srcOrd="2" destOrd="0" presId="urn:diagrams.loki3.com/BracketList"/>
    <dgm:cxn modelId="{971A094D-2B02-49AB-94C6-7BA3EE89557F}" type="presParOf" srcId="{6A10E6D5-1CCF-425D-A6C5-66545E2C8456}" destId="{9CD0B235-F3B4-4728-9A3E-E38D3891DB97}" srcOrd="3" destOrd="0" presId="urn:diagrams.loki3.com/BracketList"/>
    <dgm:cxn modelId="{C851DD9A-AEDF-410B-A399-B58F7436A9DC}" type="presParOf" srcId="{A6AC2C1D-64A7-407D-A9B1-413161A78242}" destId="{67CAF021-B517-401E-ABA2-6CCE9684A796}" srcOrd="9" destOrd="0" presId="urn:diagrams.loki3.com/BracketList"/>
    <dgm:cxn modelId="{6257EF1D-D47C-4119-9F79-5AD6000B6B3A}" type="presParOf" srcId="{A6AC2C1D-64A7-407D-A9B1-413161A78242}" destId="{EF1E35BE-C489-44F6-99E8-50F2880C23F1}" srcOrd="10" destOrd="0" presId="urn:diagrams.loki3.com/BracketList"/>
    <dgm:cxn modelId="{6ECD2137-E5B2-46E1-9978-76FBEA89223F}" type="presParOf" srcId="{EF1E35BE-C489-44F6-99E8-50F2880C23F1}" destId="{F3C198D0-06A5-413D-AFF2-302D46CD5604}" srcOrd="0" destOrd="0" presId="urn:diagrams.loki3.com/BracketList"/>
    <dgm:cxn modelId="{CF043882-DED1-4D73-A538-E13F94CDE869}" type="presParOf" srcId="{EF1E35BE-C489-44F6-99E8-50F2880C23F1}" destId="{42F25672-22A7-4C7A-94AE-B323411D20C8}" srcOrd="1" destOrd="0" presId="urn:diagrams.loki3.com/BracketList"/>
    <dgm:cxn modelId="{EC10E4B1-8D5F-427D-A7DD-91F8D759EF5E}" type="presParOf" srcId="{EF1E35BE-C489-44F6-99E8-50F2880C23F1}" destId="{BBAAC0F4-C4E0-43DB-9EA6-4CD2F3D71D5F}" srcOrd="2" destOrd="0" presId="urn:diagrams.loki3.com/BracketList"/>
    <dgm:cxn modelId="{BED3267F-DCE0-4D71-AAE4-4896806CE980}" type="presParOf" srcId="{EF1E35BE-C489-44F6-99E8-50F2880C23F1}" destId="{1FC0092E-A6BC-4485-B507-A0B65275B69D}" srcOrd="3" destOrd="0" presId="urn:diagrams.loki3.com/BracketList"/>
    <dgm:cxn modelId="{EB9F07F4-447C-4FA2-9557-61939C2706A7}" type="presParOf" srcId="{A6AC2C1D-64A7-407D-A9B1-413161A78242}" destId="{8ECAE2A9-A084-421D-9C60-3086C3EF53E6}" srcOrd="11" destOrd="0" presId="urn:diagrams.loki3.com/BracketList"/>
    <dgm:cxn modelId="{CE6CBE95-A82C-4EB7-A941-6E2B4940C465}" type="presParOf" srcId="{A6AC2C1D-64A7-407D-A9B1-413161A78242}" destId="{EA740CD4-AC40-4041-B13A-5A603A7E0BCB}" srcOrd="12" destOrd="0" presId="urn:diagrams.loki3.com/BracketList"/>
    <dgm:cxn modelId="{CC4DF1CB-6F01-44FE-B099-6B0E056EBB9B}" type="presParOf" srcId="{EA740CD4-AC40-4041-B13A-5A603A7E0BCB}" destId="{B2EE16F9-0ADB-4239-8092-4CD7E44EF444}" srcOrd="0" destOrd="0" presId="urn:diagrams.loki3.com/BracketList"/>
    <dgm:cxn modelId="{8C743042-9713-4E8F-8F97-8B2D010ED14C}" type="presParOf" srcId="{EA740CD4-AC40-4041-B13A-5A603A7E0BCB}" destId="{09EC7D54-944D-498D-A1D4-BA0667601D76}" srcOrd="1" destOrd="0" presId="urn:diagrams.loki3.com/BracketList"/>
    <dgm:cxn modelId="{79AC064F-D637-4462-83AD-35E7B48F2987}" type="presParOf" srcId="{EA740CD4-AC40-4041-B13A-5A603A7E0BCB}" destId="{F9E33ACA-F960-4ADC-BC59-A146F0B5C8C5}" srcOrd="2" destOrd="0" presId="urn:diagrams.loki3.com/BracketList"/>
    <dgm:cxn modelId="{91E01C3F-844F-430F-98F9-F17D7E0E5FA7}" type="presParOf" srcId="{EA740CD4-AC40-4041-B13A-5A603A7E0BCB}" destId="{21CA8BAE-271E-4D7D-B5D3-A048CAC90BAD}"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126D1-6998-4EBF-AE68-3BEACCC22E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0CD8566-E333-4988-AE4A-787598AB7926}">
      <dgm:prSet phldrT="[Text]" custT="1"/>
      <dgm:spPr/>
      <dgm:t>
        <a:bodyPr/>
        <a:lstStyle/>
        <a:p>
          <a:pPr>
            <a:buNone/>
          </a:pPr>
          <a:r>
            <a:rPr lang="en-US" sz="1600" b="1">
              <a:latin typeface="Aptos" panose="020B0004020202020204" pitchFamily="34" charset="0"/>
            </a:rPr>
            <a:t>Transition Execution Kick-Off - </a:t>
          </a:r>
          <a:r>
            <a:rPr lang="en-US" sz="1600">
              <a:latin typeface="Aptos" panose="020B0004020202020204" pitchFamily="34" charset="0"/>
            </a:rPr>
            <a:t>Wed 7/15/26 &amp; Thu 7/16/26 </a:t>
          </a:r>
          <a:endParaRPr lang="en-US" sz="1600" b="1">
            <a:latin typeface="Aptos" panose="020B0004020202020204" pitchFamily="34" charset="0"/>
          </a:endParaRPr>
        </a:p>
      </dgm:t>
    </dgm:pt>
    <dgm:pt modelId="{72518A47-ACAE-4ECB-8593-47DCD91268F2}" type="parTrans" cxnId="{82B07D97-B398-42CA-B513-98D40DC85E02}">
      <dgm:prSet/>
      <dgm:spPr/>
      <dgm:t>
        <a:bodyPr/>
        <a:lstStyle/>
        <a:p>
          <a:endParaRPr lang="en-US" sz="1600">
            <a:latin typeface="Aptos" panose="020B0004020202020204" pitchFamily="34" charset="0"/>
          </a:endParaRPr>
        </a:p>
      </dgm:t>
    </dgm:pt>
    <dgm:pt modelId="{4168A6D3-7831-4010-BE4D-7AC1CBF41C03}" type="sibTrans" cxnId="{82B07D97-B398-42CA-B513-98D40DC85E02}">
      <dgm:prSet/>
      <dgm:spPr/>
      <dgm:t>
        <a:bodyPr/>
        <a:lstStyle/>
        <a:p>
          <a:endParaRPr lang="en-US" sz="1600">
            <a:latin typeface="Aptos" panose="020B0004020202020204" pitchFamily="34" charset="0"/>
          </a:endParaRPr>
        </a:p>
      </dgm:t>
    </dgm:pt>
    <dgm:pt modelId="{393F4E44-1CBB-452F-B04B-ED0FFB1796A8}">
      <dgm:prSet phldrT="[Text]" custT="1"/>
      <dgm:spPr/>
      <dgm:t>
        <a:bodyPr/>
        <a:lstStyle/>
        <a:p>
          <a:pPr>
            <a:buNone/>
          </a:pPr>
          <a:r>
            <a:rPr lang="en-US" sz="1600" b="1">
              <a:latin typeface="Aptos" panose="020B0004020202020204" pitchFamily="34" charset="0"/>
            </a:rPr>
            <a:t>Conduct kick-off meeting and reconcile pre-planning inputs with GO.gov Team</a:t>
          </a:r>
        </a:p>
      </dgm:t>
    </dgm:pt>
    <dgm:pt modelId="{EC883C91-3B24-4A4A-AAE1-3BC53762A07E}" type="parTrans" cxnId="{14B1E88E-14F8-43DD-B9AD-7DD69D20690F}">
      <dgm:prSet/>
      <dgm:spPr/>
      <dgm:t>
        <a:bodyPr/>
        <a:lstStyle/>
        <a:p>
          <a:endParaRPr lang="en-US" sz="1600">
            <a:latin typeface="Aptos" panose="020B0004020202020204" pitchFamily="34" charset="0"/>
          </a:endParaRPr>
        </a:p>
      </dgm:t>
    </dgm:pt>
    <dgm:pt modelId="{4D413DE1-59CF-45CD-81DF-1C0FF7F771AE}" type="sibTrans" cxnId="{14B1E88E-14F8-43DD-B9AD-7DD69D20690F}">
      <dgm:prSet/>
      <dgm:spPr/>
      <dgm:t>
        <a:bodyPr/>
        <a:lstStyle/>
        <a:p>
          <a:endParaRPr lang="en-US" sz="1600">
            <a:latin typeface="Aptos" panose="020B0004020202020204" pitchFamily="34" charset="0"/>
          </a:endParaRPr>
        </a:p>
      </dgm:t>
    </dgm:pt>
    <dgm:pt modelId="{A015815D-1DD7-4830-B6F4-3FABAE613386}" type="pres">
      <dgm:prSet presAssocID="{F9B126D1-6998-4EBF-AE68-3BEACCC22E71}" presName="linear" presStyleCnt="0">
        <dgm:presLayoutVars>
          <dgm:dir/>
          <dgm:animLvl val="lvl"/>
          <dgm:resizeHandles val="exact"/>
        </dgm:presLayoutVars>
      </dgm:prSet>
      <dgm:spPr/>
    </dgm:pt>
    <dgm:pt modelId="{813F489F-2508-45BF-9EED-32142B7F1116}" type="pres">
      <dgm:prSet presAssocID="{90CD8566-E333-4988-AE4A-787598AB7926}" presName="parentLin" presStyleCnt="0"/>
      <dgm:spPr/>
    </dgm:pt>
    <dgm:pt modelId="{DAFC60E6-CF8F-40DF-8429-17DC78FF1D81}" type="pres">
      <dgm:prSet presAssocID="{90CD8566-E333-4988-AE4A-787598AB7926}" presName="parentLeftMargin" presStyleLbl="node1" presStyleIdx="0" presStyleCnt="1"/>
      <dgm:spPr/>
    </dgm:pt>
    <dgm:pt modelId="{C0DB387F-F836-40D7-8C2A-B3E17C793484}" type="pres">
      <dgm:prSet presAssocID="{90CD8566-E333-4988-AE4A-787598AB7926}" presName="parentText" presStyleLbl="node1" presStyleIdx="0" presStyleCnt="1">
        <dgm:presLayoutVars>
          <dgm:chMax val="0"/>
          <dgm:bulletEnabled val="1"/>
        </dgm:presLayoutVars>
      </dgm:prSet>
      <dgm:spPr/>
    </dgm:pt>
    <dgm:pt modelId="{D91A82B4-0A24-4F43-AA64-9D823B97C158}" type="pres">
      <dgm:prSet presAssocID="{90CD8566-E333-4988-AE4A-787598AB7926}" presName="negativeSpace" presStyleCnt="0"/>
      <dgm:spPr/>
    </dgm:pt>
    <dgm:pt modelId="{307A0748-B827-40FA-BF8D-EDF4B7CABE6C}" type="pres">
      <dgm:prSet presAssocID="{90CD8566-E333-4988-AE4A-787598AB7926}" presName="childText" presStyleLbl="conFgAcc1" presStyleIdx="0" presStyleCnt="1">
        <dgm:presLayoutVars>
          <dgm:bulletEnabled val="1"/>
        </dgm:presLayoutVars>
      </dgm:prSet>
      <dgm:spPr/>
    </dgm:pt>
  </dgm:ptLst>
  <dgm:cxnLst>
    <dgm:cxn modelId="{8D1DCB3E-CAB0-400F-954A-550DA89CD156}" type="presOf" srcId="{393F4E44-1CBB-452F-B04B-ED0FFB1796A8}" destId="{307A0748-B827-40FA-BF8D-EDF4B7CABE6C}" srcOrd="0" destOrd="0" presId="urn:microsoft.com/office/officeart/2005/8/layout/list1"/>
    <dgm:cxn modelId="{790E5C64-9BF0-42B1-9814-1EE800AF8831}" type="presOf" srcId="{90CD8566-E333-4988-AE4A-787598AB7926}" destId="{DAFC60E6-CF8F-40DF-8429-17DC78FF1D81}" srcOrd="0" destOrd="0" presId="urn:microsoft.com/office/officeart/2005/8/layout/list1"/>
    <dgm:cxn modelId="{CEBBB184-4D3D-42FD-8A38-9BDA1082571C}" type="presOf" srcId="{F9B126D1-6998-4EBF-AE68-3BEACCC22E71}" destId="{A015815D-1DD7-4830-B6F4-3FABAE613386}" srcOrd="0" destOrd="0" presId="urn:microsoft.com/office/officeart/2005/8/layout/list1"/>
    <dgm:cxn modelId="{14B1E88E-14F8-43DD-B9AD-7DD69D20690F}" srcId="{90CD8566-E333-4988-AE4A-787598AB7926}" destId="{393F4E44-1CBB-452F-B04B-ED0FFB1796A8}" srcOrd="0" destOrd="0" parTransId="{EC883C91-3B24-4A4A-AAE1-3BC53762A07E}" sibTransId="{4D413DE1-59CF-45CD-81DF-1C0FF7F771AE}"/>
    <dgm:cxn modelId="{82B07D97-B398-42CA-B513-98D40DC85E02}" srcId="{F9B126D1-6998-4EBF-AE68-3BEACCC22E71}" destId="{90CD8566-E333-4988-AE4A-787598AB7926}" srcOrd="0" destOrd="0" parTransId="{72518A47-ACAE-4ECB-8593-47DCD91268F2}" sibTransId="{4168A6D3-7831-4010-BE4D-7AC1CBF41C03}"/>
    <dgm:cxn modelId="{D53962B0-C47A-4C77-B212-D7500A57CBC2}" type="presOf" srcId="{90CD8566-E333-4988-AE4A-787598AB7926}" destId="{C0DB387F-F836-40D7-8C2A-B3E17C793484}" srcOrd="1" destOrd="0" presId="urn:microsoft.com/office/officeart/2005/8/layout/list1"/>
    <dgm:cxn modelId="{114ECD88-BFC5-4141-A274-98A93792D906}" type="presParOf" srcId="{A015815D-1DD7-4830-B6F4-3FABAE613386}" destId="{813F489F-2508-45BF-9EED-32142B7F1116}" srcOrd="0" destOrd="0" presId="urn:microsoft.com/office/officeart/2005/8/layout/list1"/>
    <dgm:cxn modelId="{54D82A3F-825C-4986-BA43-1705F40219E2}" type="presParOf" srcId="{813F489F-2508-45BF-9EED-32142B7F1116}" destId="{DAFC60E6-CF8F-40DF-8429-17DC78FF1D81}" srcOrd="0" destOrd="0" presId="urn:microsoft.com/office/officeart/2005/8/layout/list1"/>
    <dgm:cxn modelId="{C6DBEF52-45A6-49C4-B162-ADE99BECFB20}" type="presParOf" srcId="{813F489F-2508-45BF-9EED-32142B7F1116}" destId="{C0DB387F-F836-40D7-8C2A-B3E17C793484}" srcOrd="1" destOrd="0" presId="urn:microsoft.com/office/officeart/2005/8/layout/list1"/>
    <dgm:cxn modelId="{F7EE6734-151A-479B-93BF-BD1A86F8F91C}" type="presParOf" srcId="{A015815D-1DD7-4830-B6F4-3FABAE613386}" destId="{D91A82B4-0A24-4F43-AA64-9D823B97C158}" srcOrd="1" destOrd="0" presId="urn:microsoft.com/office/officeart/2005/8/layout/list1"/>
    <dgm:cxn modelId="{1D475AA6-6D94-4680-AEC3-C1DAD9D7184E}" type="presParOf" srcId="{A015815D-1DD7-4830-B6F4-3FABAE613386}" destId="{307A0748-B827-40FA-BF8D-EDF4B7CABE6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126D1-6998-4EBF-AE68-3BEACCC22E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5431670-CE4A-4ECC-8251-64F73807967B}">
      <dgm:prSet phldrT="[Text]" custT="1"/>
      <dgm:spPr/>
      <dgm:t>
        <a:bodyPr/>
        <a:lstStyle/>
        <a:p>
          <a:pPr>
            <a:buNone/>
          </a:pPr>
          <a:r>
            <a:rPr lang="en-US" sz="1600">
              <a:solidFill>
                <a:schemeClr val="bg1"/>
              </a:solidFill>
              <a:latin typeface="Aptos" panose="020B0004020202020204" pitchFamily="34" charset="0"/>
              <a:ea typeface="+mn-ea"/>
              <a:cs typeface="+mn-cs"/>
            </a:rPr>
            <a:t>Weekly check-ins with </a:t>
          </a:r>
          <a:r>
            <a:rPr lang="en-US" sz="1600">
              <a:latin typeface="Aptos" panose="020B0004020202020204" pitchFamily="34" charset="0"/>
            </a:rPr>
            <a:t>designated Agency Communications Manger </a:t>
          </a:r>
          <a:r>
            <a:rPr lang="en-US" sz="1600">
              <a:solidFill>
                <a:schemeClr val="bg1"/>
              </a:solidFill>
              <a:latin typeface="Aptos" panose="020B0004020202020204" pitchFamily="34" charset="0"/>
              <a:ea typeface="+mn-ea"/>
              <a:cs typeface="+mn-cs"/>
            </a:rPr>
            <a:t>(if applicable)</a:t>
          </a:r>
          <a:endParaRPr lang="en-US" sz="1600" b="1">
            <a:latin typeface="Aptos" panose="020B0004020202020204" pitchFamily="34" charset="0"/>
          </a:endParaRPr>
        </a:p>
      </dgm:t>
    </dgm:pt>
    <dgm:pt modelId="{88A86EA8-A338-4969-A745-38EB5AD68A4B}" type="parTrans" cxnId="{A2A1F4EE-D71F-4FC6-8084-D3224A3DDA00}">
      <dgm:prSet/>
      <dgm:spPr/>
      <dgm:t>
        <a:bodyPr/>
        <a:lstStyle/>
        <a:p>
          <a:endParaRPr lang="en-US" sz="1600">
            <a:latin typeface="Aptos" panose="020B0004020202020204" pitchFamily="34" charset="0"/>
          </a:endParaRPr>
        </a:p>
      </dgm:t>
    </dgm:pt>
    <dgm:pt modelId="{8AAEC888-1165-428A-9E82-A693C51B68EC}" type="sibTrans" cxnId="{A2A1F4EE-D71F-4FC6-8084-D3224A3DDA00}">
      <dgm:prSet/>
      <dgm:spPr/>
      <dgm:t>
        <a:bodyPr/>
        <a:lstStyle/>
        <a:p>
          <a:endParaRPr lang="en-US" sz="1600">
            <a:latin typeface="Aptos" panose="020B0004020202020204" pitchFamily="34" charset="0"/>
          </a:endParaRPr>
        </a:p>
      </dgm:t>
    </dgm:pt>
    <dgm:pt modelId="{BB1D6679-48BF-4952-B23A-ADF5D276250F}">
      <dgm:prSet phldrT="[Text]" custT="1"/>
      <dgm:spPr/>
      <dgm:t>
        <a:bodyPr/>
        <a:lstStyle/>
        <a:p>
          <a:pPr>
            <a:buNone/>
          </a:pPr>
          <a:r>
            <a:rPr lang="en-US" sz="1600">
              <a:latin typeface="Aptos" panose="020B0004020202020204" pitchFamily="34" charset="0"/>
            </a:rPr>
            <a:t>Bi-weekly emails (Tuesdays)</a:t>
          </a:r>
        </a:p>
      </dgm:t>
    </dgm:pt>
    <dgm:pt modelId="{43410503-D245-4078-95D5-8F433B868A06}" type="parTrans" cxnId="{08A649BA-4226-48F1-81D2-025B894DAA1C}">
      <dgm:prSet/>
      <dgm:spPr/>
      <dgm:t>
        <a:bodyPr/>
        <a:lstStyle/>
        <a:p>
          <a:endParaRPr lang="en-US" sz="1600">
            <a:latin typeface="Aptos" panose="020B0004020202020204" pitchFamily="34" charset="0"/>
          </a:endParaRPr>
        </a:p>
      </dgm:t>
    </dgm:pt>
    <dgm:pt modelId="{8F6DAD86-584D-45DE-97C6-64E0F6ACE8AC}" type="sibTrans" cxnId="{08A649BA-4226-48F1-81D2-025B894DAA1C}">
      <dgm:prSet/>
      <dgm:spPr/>
      <dgm:t>
        <a:bodyPr/>
        <a:lstStyle/>
        <a:p>
          <a:endParaRPr lang="en-US" sz="1600">
            <a:latin typeface="Aptos" panose="020B0004020202020204" pitchFamily="34" charset="0"/>
          </a:endParaRPr>
        </a:p>
      </dgm:t>
    </dgm:pt>
    <dgm:pt modelId="{87428DE6-BBC5-4CCF-B912-32EAA29AC7C1}">
      <dgm:prSet phldrT="[Text]" custT="1"/>
      <dgm:spPr/>
      <dgm:t>
        <a:bodyPr/>
        <a:lstStyle/>
        <a:p>
          <a:pPr>
            <a:buNone/>
          </a:pPr>
          <a:r>
            <a:rPr lang="en-US" sz="1600">
              <a:latin typeface="Aptos" panose="020B0004020202020204" pitchFamily="34" charset="0"/>
            </a:rPr>
            <a:t>Monthly Customer Briefings (Last Wednesday of the month)</a:t>
          </a:r>
        </a:p>
      </dgm:t>
    </dgm:pt>
    <dgm:pt modelId="{A2966631-2CE3-4ED0-8686-47B78AC98351}" type="parTrans" cxnId="{5BB79EEA-19B6-4915-B7A2-89E7F2DC4151}">
      <dgm:prSet/>
      <dgm:spPr/>
      <dgm:t>
        <a:bodyPr/>
        <a:lstStyle/>
        <a:p>
          <a:endParaRPr lang="en-US" sz="1600">
            <a:latin typeface="Aptos" panose="020B0004020202020204" pitchFamily="34" charset="0"/>
          </a:endParaRPr>
        </a:p>
      </dgm:t>
    </dgm:pt>
    <dgm:pt modelId="{132B5160-50D3-48D5-A53E-48ED1EB9859E}" type="sibTrans" cxnId="{5BB79EEA-19B6-4915-B7A2-89E7F2DC4151}">
      <dgm:prSet/>
      <dgm:spPr/>
      <dgm:t>
        <a:bodyPr/>
        <a:lstStyle/>
        <a:p>
          <a:endParaRPr lang="en-US" sz="1600">
            <a:latin typeface="Aptos" panose="020B0004020202020204" pitchFamily="34" charset="0"/>
          </a:endParaRPr>
        </a:p>
      </dgm:t>
    </dgm:pt>
    <dgm:pt modelId="{A015815D-1DD7-4830-B6F4-3FABAE613386}" type="pres">
      <dgm:prSet presAssocID="{F9B126D1-6998-4EBF-AE68-3BEACCC22E71}" presName="linear" presStyleCnt="0">
        <dgm:presLayoutVars>
          <dgm:dir/>
          <dgm:animLvl val="lvl"/>
          <dgm:resizeHandles val="exact"/>
        </dgm:presLayoutVars>
      </dgm:prSet>
      <dgm:spPr/>
    </dgm:pt>
    <dgm:pt modelId="{8F283DB6-FCA8-480C-83F3-FB626FD71C94}" type="pres">
      <dgm:prSet presAssocID="{D5431670-CE4A-4ECC-8251-64F73807967B}" presName="parentLin" presStyleCnt="0"/>
      <dgm:spPr/>
    </dgm:pt>
    <dgm:pt modelId="{3335F006-7D5E-41F9-885D-093F35A4AFA1}" type="pres">
      <dgm:prSet presAssocID="{D5431670-CE4A-4ECC-8251-64F73807967B}" presName="parentLeftMargin" presStyleLbl="node1" presStyleIdx="0" presStyleCnt="3"/>
      <dgm:spPr/>
    </dgm:pt>
    <dgm:pt modelId="{77D4E2EF-D898-40E7-9CC0-4E931BFF0DBD}" type="pres">
      <dgm:prSet presAssocID="{D5431670-CE4A-4ECC-8251-64F73807967B}" presName="parentText" presStyleLbl="node1" presStyleIdx="0" presStyleCnt="3">
        <dgm:presLayoutVars>
          <dgm:chMax val="0"/>
          <dgm:bulletEnabled val="1"/>
        </dgm:presLayoutVars>
      </dgm:prSet>
      <dgm:spPr/>
    </dgm:pt>
    <dgm:pt modelId="{96D1EBE3-D27C-42D8-9CBA-ACCC956F1DD8}" type="pres">
      <dgm:prSet presAssocID="{D5431670-CE4A-4ECC-8251-64F73807967B}" presName="negativeSpace" presStyleCnt="0"/>
      <dgm:spPr/>
    </dgm:pt>
    <dgm:pt modelId="{0A8B11EF-F706-473F-AB8C-8662C0A769B6}" type="pres">
      <dgm:prSet presAssocID="{D5431670-CE4A-4ECC-8251-64F73807967B}" presName="childText" presStyleLbl="conFgAcc1" presStyleIdx="0" presStyleCnt="3">
        <dgm:presLayoutVars>
          <dgm:bulletEnabled val="1"/>
        </dgm:presLayoutVars>
      </dgm:prSet>
      <dgm:spPr/>
    </dgm:pt>
    <dgm:pt modelId="{60FA4F38-C075-4A17-B612-68F4B1D88243}" type="pres">
      <dgm:prSet presAssocID="{8AAEC888-1165-428A-9E82-A693C51B68EC}" presName="spaceBetweenRectangles" presStyleCnt="0"/>
      <dgm:spPr/>
    </dgm:pt>
    <dgm:pt modelId="{770577BF-3791-4B85-BF98-EF443478D201}" type="pres">
      <dgm:prSet presAssocID="{BB1D6679-48BF-4952-B23A-ADF5D276250F}" presName="parentLin" presStyleCnt="0"/>
      <dgm:spPr/>
    </dgm:pt>
    <dgm:pt modelId="{C1637CB4-3117-4ED2-A13B-0A020AE034A6}" type="pres">
      <dgm:prSet presAssocID="{BB1D6679-48BF-4952-B23A-ADF5D276250F}" presName="parentLeftMargin" presStyleLbl="node1" presStyleIdx="0" presStyleCnt="3"/>
      <dgm:spPr/>
    </dgm:pt>
    <dgm:pt modelId="{D5CC82F2-CC48-44C9-9F2F-DE49D98A7AA0}" type="pres">
      <dgm:prSet presAssocID="{BB1D6679-48BF-4952-B23A-ADF5D276250F}" presName="parentText" presStyleLbl="node1" presStyleIdx="1" presStyleCnt="3">
        <dgm:presLayoutVars>
          <dgm:chMax val="0"/>
          <dgm:bulletEnabled val="1"/>
        </dgm:presLayoutVars>
      </dgm:prSet>
      <dgm:spPr/>
    </dgm:pt>
    <dgm:pt modelId="{BB1FB13B-FE77-498A-A043-8F9147D4F933}" type="pres">
      <dgm:prSet presAssocID="{BB1D6679-48BF-4952-B23A-ADF5D276250F}" presName="negativeSpace" presStyleCnt="0"/>
      <dgm:spPr/>
    </dgm:pt>
    <dgm:pt modelId="{EDDB3851-96C1-4ED1-B6CB-5E324052FA2A}" type="pres">
      <dgm:prSet presAssocID="{BB1D6679-48BF-4952-B23A-ADF5D276250F}" presName="childText" presStyleLbl="conFgAcc1" presStyleIdx="1" presStyleCnt="3">
        <dgm:presLayoutVars>
          <dgm:bulletEnabled val="1"/>
        </dgm:presLayoutVars>
      </dgm:prSet>
      <dgm:spPr/>
    </dgm:pt>
    <dgm:pt modelId="{00B164B5-868B-4233-A2B5-80E837626707}" type="pres">
      <dgm:prSet presAssocID="{8F6DAD86-584D-45DE-97C6-64E0F6ACE8AC}" presName="spaceBetweenRectangles" presStyleCnt="0"/>
      <dgm:spPr/>
    </dgm:pt>
    <dgm:pt modelId="{A38AA368-9451-4417-9941-A3A3B7497F20}" type="pres">
      <dgm:prSet presAssocID="{87428DE6-BBC5-4CCF-B912-32EAA29AC7C1}" presName="parentLin" presStyleCnt="0"/>
      <dgm:spPr/>
    </dgm:pt>
    <dgm:pt modelId="{09627F2A-CDFE-455B-9485-70CF90897F08}" type="pres">
      <dgm:prSet presAssocID="{87428DE6-BBC5-4CCF-B912-32EAA29AC7C1}" presName="parentLeftMargin" presStyleLbl="node1" presStyleIdx="1" presStyleCnt="3"/>
      <dgm:spPr/>
    </dgm:pt>
    <dgm:pt modelId="{7CB4A2E4-F7DA-4CF9-BB24-D590BFF9ACFA}" type="pres">
      <dgm:prSet presAssocID="{87428DE6-BBC5-4CCF-B912-32EAA29AC7C1}" presName="parentText" presStyleLbl="node1" presStyleIdx="2" presStyleCnt="3">
        <dgm:presLayoutVars>
          <dgm:chMax val="0"/>
          <dgm:bulletEnabled val="1"/>
        </dgm:presLayoutVars>
      </dgm:prSet>
      <dgm:spPr/>
    </dgm:pt>
    <dgm:pt modelId="{E0C0DC1D-BFAE-4B19-914E-9B16DB97C03A}" type="pres">
      <dgm:prSet presAssocID="{87428DE6-BBC5-4CCF-B912-32EAA29AC7C1}" presName="negativeSpace" presStyleCnt="0"/>
      <dgm:spPr/>
    </dgm:pt>
    <dgm:pt modelId="{4E44920D-CBA9-428A-ADAF-A1FB244600CC}" type="pres">
      <dgm:prSet presAssocID="{87428DE6-BBC5-4CCF-B912-32EAA29AC7C1}" presName="childText" presStyleLbl="conFgAcc1" presStyleIdx="2" presStyleCnt="3">
        <dgm:presLayoutVars>
          <dgm:bulletEnabled val="1"/>
        </dgm:presLayoutVars>
      </dgm:prSet>
      <dgm:spPr/>
    </dgm:pt>
  </dgm:ptLst>
  <dgm:cxnLst>
    <dgm:cxn modelId="{7DC5E45E-F9B3-46F7-A294-C021C0FFEE78}" type="presOf" srcId="{D5431670-CE4A-4ECC-8251-64F73807967B}" destId="{77D4E2EF-D898-40E7-9CC0-4E931BFF0DBD}" srcOrd="1" destOrd="0" presId="urn:microsoft.com/office/officeart/2005/8/layout/list1"/>
    <dgm:cxn modelId="{3EB8AC4C-2808-43D6-892E-AD1C8B2F7193}" type="presOf" srcId="{87428DE6-BBC5-4CCF-B912-32EAA29AC7C1}" destId="{7CB4A2E4-F7DA-4CF9-BB24-D590BFF9ACFA}" srcOrd="1" destOrd="0" presId="urn:microsoft.com/office/officeart/2005/8/layout/list1"/>
    <dgm:cxn modelId="{0480F74C-8EE4-46E1-A830-8044C5A30E21}" type="presOf" srcId="{BB1D6679-48BF-4952-B23A-ADF5D276250F}" destId="{C1637CB4-3117-4ED2-A13B-0A020AE034A6}" srcOrd="0" destOrd="0" presId="urn:microsoft.com/office/officeart/2005/8/layout/list1"/>
    <dgm:cxn modelId="{CEBBB184-4D3D-42FD-8A38-9BDA1082571C}" type="presOf" srcId="{F9B126D1-6998-4EBF-AE68-3BEACCC22E71}" destId="{A015815D-1DD7-4830-B6F4-3FABAE613386}" srcOrd="0" destOrd="0" presId="urn:microsoft.com/office/officeart/2005/8/layout/list1"/>
    <dgm:cxn modelId="{08A649BA-4226-48F1-81D2-025B894DAA1C}" srcId="{F9B126D1-6998-4EBF-AE68-3BEACCC22E71}" destId="{BB1D6679-48BF-4952-B23A-ADF5D276250F}" srcOrd="1" destOrd="0" parTransId="{43410503-D245-4078-95D5-8F433B868A06}" sibTransId="{8F6DAD86-584D-45DE-97C6-64E0F6ACE8AC}"/>
    <dgm:cxn modelId="{3AAE21C0-8504-407B-BF86-E16AAA8D975F}" type="presOf" srcId="{87428DE6-BBC5-4CCF-B912-32EAA29AC7C1}" destId="{09627F2A-CDFE-455B-9485-70CF90897F08}" srcOrd="0" destOrd="0" presId="urn:microsoft.com/office/officeart/2005/8/layout/list1"/>
    <dgm:cxn modelId="{5BB79EEA-19B6-4915-B7A2-89E7F2DC4151}" srcId="{F9B126D1-6998-4EBF-AE68-3BEACCC22E71}" destId="{87428DE6-BBC5-4CCF-B912-32EAA29AC7C1}" srcOrd="2" destOrd="0" parTransId="{A2966631-2CE3-4ED0-8686-47B78AC98351}" sibTransId="{132B5160-50D3-48D5-A53E-48ED1EB9859E}"/>
    <dgm:cxn modelId="{A2A1F4EE-D71F-4FC6-8084-D3224A3DDA00}" srcId="{F9B126D1-6998-4EBF-AE68-3BEACCC22E71}" destId="{D5431670-CE4A-4ECC-8251-64F73807967B}" srcOrd="0" destOrd="0" parTransId="{88A86EA8-A338-4969-A745-38EB5AD68A4B}" sibTransId="{8AAEC888-1165-428A-9E82-A693C51B68EC}"/>
    <dgm:cxn modelId="{C111C5F4-74AA-453A-8E38-05D467BC8162}" type="presOf" srcId="{BB1D6679-48BF-4952-B23A-ADF5D276250F}" destId="{D5CC82F2-CC48-44C9-9F2F-DE49D98A7AA0}" srcOrd="1" destOrd="0" presId="urn:microsoft.com/office/officeart/2005/8/layout/list1"/>
    <dgm:cxn modelId="{87C356F7-6B2B-483E-B860-FD5C6076C40D}" type="presOf" srcId="{D5431670-CE4A-4ECC-8251-64F73807967B}" destId="{3335F006-7D5E-41F9-885D-093F35A4AFA1}" srcOrd="0" destOrd="0" presId="urn:microsoft.com/office/officeart/2005/8/layout/list1"/>
    <dgm:cxn modelId="{F0E88709-E559-4E2E-BC36-2D4D0C66E932}" type="presParOf" srcId="{A015815D-1DD7-4830-B6F4-3FABAE613386}" destId="{8F283DB6-FCA8-480C-83F3-FB626FD71C94}" srcOrd="0" destOrd="0" presId="urn:microsoft.com/office/officeart/2005/8/layout/list1"/>
    <dgm:cxn modelId="{3E1CB7D0-7331-4941-9E1F-6D911C182BE6}" type="presParOf" srcId="{8F283DB6-FCA8-480C-83F3-FB626FD71C94}" destId="{3335F006-7D5E-41F9-885D-093F35A4AFA1}" srcOrd="0" destOrd="0" presId="urn:microsoft.com/office/officeart/2005/8/layout/list1"/>
    <dgm:cxn modelId="{4EC87DBF-215F-4AA8-BB98-BCEF5EE4BA60}" type="presParOf" srcId="{8F283DB6-FCA8-480C-83F3-FB626FD71C94}" destId="{77D4E2EF-D898-40E7-9CC0-4E931BFF0DBD}" srcOrd="1" destOrd="0" presId="urn:microsoft.com/office/officeart/2005/8/layout/list1"/>
    <dgm:cxn modelId="{8A591D43-4D40-49DF-939C-858314DC9C05}" type="presParOf" srcId="{A015815D-1DD7-4830-B6F4-3FABAE613386}" destId="{96D1EBE3-D27C-42D8-9CBA-ACCC956F1DD8}" srcOrd="1" destOrd="0" presId="urn:microsoft.com/office/officeart/2005/8/layout/list1"/>
    <dgm:cxn modelId="{EBF2E002-DD1A-48F4-9DF4-944F969F6DFC}" type="presParOf" srcId="{A015815D-1DD7-4830-B6F4-3FABAE613386}" destId="{0A8B11EF-F706-473F-AB8C-8662C0A769B6}" srcOrd="2" destOrd="0" presId="urn:microsoft.com/office/officeart/2005/8/layout/list1"/>
    <dgm:cxn modelId="{10A698D0-BF28-42ED-B519-1851BEC538F6}" type="presParOf" srcId="{A015815D-1DD7-4830-B6F4-3FABAE613386}" destId="{60FA4F38-C075-4A17-B612-68F4B1D88243}" srcOrd="3" destOrd="0" presId="urn:microsoft.com/office/officeart/2005/8/layout/list1"/>
    <dgm:cxn modelId="{49848E95-06C0-4DB3-8A70-E3E71EB49612}" type="presParOf" srcId="{A015815D-1DD7-4830-B6F4-3FABAE613386}" destId="{770577BF-3791-4B85-BF98-EF443478D201}" srcOrd="4" destOrd="0" presId="urn:microsoft.com/office/officeart/2005/8/layout/list1"/>
    <dgm:cxn modelId="{C4811513-8229-4021-B6F6-04346EC6D500}" type="presParOf" srcId="{770577BF-3791-4B85-BF98-EF443478D201}" destId="{C1637CB4-3117-4ED2-A13B-0A020AE034A6}" srcOrd="0" destOrd="0" presId="urn:microsoft.com/office/officeart/2005/8/layout/list1"/>
    <dgm:cxn modelId="{2F72C845-9973-4A9E-94B3-B24B81F125DB}" type="presParOf" srcId="{770577BF-3791-4B85-BF98-EF443478D201}" destId="{D5CC82F2-CC48-44C9-9F2F-DE49D98A7AA0}" srcOrd="1" destOrd="0" presId="urn:microsoft.com/office/officeart/2005/8/layout/list1"/>
    <dgm:cxn modelId="{1D01FD10-1CEF-4B89-8402-2B907CD14E73}" type="presParOf" srcId="{A015815D-1DD7-4830-B6F4-3FABAE613386}" destId="{BB1FB13B-FE77-498A-A043-8F9147D4F933}" srcOrd="5" destOrd="0" presId="urn:microsoft.com/office/officeart/2005/8/layout/list1"/>
    <dgm:cxn modelId="{64784A72-AC1F-4214-8E02-96FC80B4D951}" type="presParOf" srcId="{A015815D-1DD7-4830-B6F4-3FABAE613386}" destId="{EDDB3851-96C1-4ED1-B6CB-5E324052FA2A}" srcOrd="6" destOrd="0" presId="urn:microsoft.com/office/officeart/2005/8/layout/list1"/>
    <dgm:cxn modelId="{0A51F825-ED35-4815-93B1-B1C2F7F04165}" type="presParOf" srcId="{A015815D-1DD7-4830-B6F4-3FABAE613386}" destId="{00B164B5-868B-4233-A2B5-80E837626707}" srcOrd="7" destOrd="0" presId="urn:microsoft.com/office/officeart/2005/8/layout/list1"/>
    <dgm:cxn modelId="{68A559AB-56FB-41DF-AB40-4497582E0CA4}" type="presParOf" srcId="{A015815D-1DD7-4830-B6F4-3FABAE613386}" destId="{A38AA368-9451-4417-9941-A3A3B7497F20}" srcOrd="8" destOrd="0" presId="urn:microsoft.com/office/officeart/2005/8/layout/list1"/>
    <dgm:cxn modelId="{9ABA7694-D5F7-4F11-B0F5-E8D7BBCF0855}" type="presParOf" srcId="{A38AA368-9451-4417-9941-A3A3B7497F20}" destId="{09627F2A-CDFE-455B-9485-70CF90897F08}" srcOrd="0" destOrd="0" presId="urn:microsoft.com/office/officeart/2005/8/layout/list1"/>
    <dgm:cxn modelId="{80F18088-0EE7-4123-A3CD-5583384F11A8}" type="presParOf" srcId="{A38AA368-9451-4417-9941-A3A3B7497F20}" destId="{7CB4A2E4-F7DA-4CF9-BB24-D590BFF9ACFA}" srcOrd="1" destOrd="0" presId="urn:microsoft.com/office/officeart/2005/8/layout/list1"/>
    <dgm:cxn modelId="{7B2A7BF1-73E4-4770-96E1-3193359083DD}" type="presParOf" srcId="{A015815D-1DD7-4830-B6F4-3FABAE613386}" destId="{E0C0DC1D-BFAE-4B19-914E-9B16DB97C03A}" srcOrd="9" destOrd="0" presId="urn:microsoft.com/office/officeart/2005/8/layout/list1"/>
    <dgm:cxn modelId="{3091BE91-1220-4618-ABEB-B6BFAC29AEF5}" type="presParOf" srcId="{A015815D-1DD7-4830-B6F4-3FABAE613386}" destId="{4E44920D-CBA9-428A-ADAF-A1FB244600C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98948C-D01D-4067-8858-0214A0DEA502}" type="doc">
      <dgm:prSet loTypeId="urn:microsoft.com/office/officeart/2017/3/layout/DropPinTimeline" loCatId="process" qsTypeId="urn:microsoft.com/office/officeart/2005/8/quickstyle/simple1" qsCatId="simple" csTypeId="urn:microsoft.com/office/officeart/2005/8/colors/accent1_1" csCatId="accent1" phldr="1"/>
      <dgm:spPr/>
      <dgm:t>
        <a:bodyPr/>
        <a:lstStyle/>
        <a:p>
          <a:endParaRPr lang="en-US"/>
        </a:p>
      </dgm:t>
    </dgm:pt>
    <dgm:pt modelId="{40046B4A-3B36-4548-8627-3C237F913810}">
      <dgm:prSet custT="1"/>
      <dgm:spPr/>
      <dgm:t>
        <a:bodyPr/>
        <a:lstStyle/>
        <a:p>
          <a:r>
            <a:rPr lang="en-US" sz="1100" b="0" i="1">
              <a:latin typeface="Aptos" panose="020B0004020202020204" pitchFamily="34" charset="0"/>
            </a:rPr>
            <a:t>Change Management &amp; Training</a:t>
          </a:r>
        </a:p>
      </dgm:t>
    </dgm:pt>
    <dgm:pt modelId="{0A608039-E38D-4FF5-AD0F-2F770AB1DCDD}" type="parTrans" cxnId="{61748C2C-81E6-4CB9-9FAE-557845E48F3D}">
      <dgm:prSet/>
      <dgm:spPr/>
      <dgm:t>
        <a:bodyPr/>
        <a:lstStyle/>
        <a:p>
          <a:endParaRPr lang="en-US">
            <a:latin typeface="Aptos" panose="020B0004020202020204" pitchFamily="34" charset="0"/>
          </a:endParaRPr>
        </a:p>
      </dgm:t>
    </dgm:pt>
    <dgm:pt modelId="{4E13D63B-9AAF-49C2-9A05-615E4A991F6B}" type="sibTrans" cxnId="{61748C2C-81E6-4CB9-9FAE-557845E48F3D}">
      <dgm:prSet/>
      <dgm:spPr/>
      <dgm:t>
        <a:bodyPr/>
        <a:lstStyle/>
        <a:p>
          <a:endParaRPr lang="en-US">
            <a:latin typeface="Aptos" panose="020B0004020202020204" pitchFamily="34" charset="0"/>
          </a:endParaRPr>
        </a:p>
      </dgm:t>
    </dgm:pt>
    <dgm:pt modelId="{0F21F828-2829-4DF0-B14A-B8704A61C4A0}">
      <dgm:prSet custT="1"/>
      <dgm:spPr/>
      <dgm:t>
        <a:bodyPr/>
        <a:lstStyle/>
        <a:p>
          <a:pPr>
            <a:defRPr b="1"/>
          </a:pPr>
          <a:r>
            <a:rPr lang="en-US" sz="1200">
              <a:latin typeface="Aptos" panose="020B0004020202020204" pitchFamily="34" charset="0"/>
            </a:rPr>
            <a:t>Mon 4/26/27</a:t>
          </a:r>
        </a:p>
      </dgm:t>
    </dgm:pt>
    <dgm:pt modelId="{242B913C-812B-4ED5-8804-6B0F3F683C9D}" type="parTrans" cxnId="{593822AC-5009-428D-8707-F9E585BF9F3D}">
      <dgm:prSet/>
      <dgm:spPr/>
      <dgm:t>
        <a:bodyPr/>
        <a:lstStyle/>
        <a:p>
          <a:endParaRPr lang="en-US">
            <a:latin typeface="Aptos" panose="020B0004020202020204" pitchFamily="34" charset="0"/>
          </a:endParaRPr>
        </a:p>
      </dgm:t>
    </dgm:pt>
    <dgm:pt modelId="{03B74FE4-B63C-4BD9-ADB1-7257C3401A1F}" type="sibTrans" cxnId="{593822AC-5009-428D-8707-F9E585BF9F3D}">
      <dgm:prSet/>
      <dgm:spPr/>
      <dgm:t>
        <a:bodyPr/>
        <a:lstStyle/>
        <a:p>
          <a:endParaRPr lang="en-US">
            <a:latin typeface="Aptos" panose="020B0004020202020204" pitchFamily="34" charset="0"/>
          </a:endParaRPr>
        </a:p>
      </dgm:t>
    </dgm:pt>
    <dgm:pt modelId="{365AE0A3-2286-472E-A1E7-101BD6A389C8}">
      <dgm:prSet custT="1"/>
      <dgm:spPr/>
      <dgm:t>
        <a:bodyPr/>
        <a:lstStyle/>
        <a:p>
          <a:r>
            <a:rPr lang="en-US" sz="1100" i="1">
              <a:latin typeface="Aptos" panose="020B0004020202020204" pitchFamily="34" charset="0"/>
            </a:rPr>
            <a:t>Go-Live - User access to GO.gov is enabled</a:t>
          </a:r>
        </a:p>
      </dgm:t>
    </dgm:pt>
    <dgm:pt modelId="{0F0FDA90-EBD2-4B55-9C07-CAA99B09C0FA}" type="parTrans" cxnId="{9AAA12EB-D1C5-40A0-AE6D-EB19D8E8C302}">
      <dgm:prSet/>
      <dgm:spPr/>
      <dgm:t>
        <a:bodyPr/>
        <a:lstStyle/>
        <a:p>
          <a:endParaRPr lang="en-US">
            <a:latin typeface="Aptos" panose="020B0004020202020204" pitchFamily="34" charset="0"/>
          </a:endParaRPr>
        </a:p>
      </dgm:t>
    </dgm:pt>
    <dgm:pt modelId="{1E9F7E6E-76AF-4335-8556-EE778374F151}" type="sibTrans" cxnId="{9AAA12EB-D1C5-40A0-AE6D-EB19D8E8C302}">
      <dgm:prSet/>
      <dgm:spPr/>
      <dgm:t>
        <a:bodyPr/>
        <a:lstStyle/>
        <a:p>
          <a:endParaRPr lang="en-US">
            <a:latin typeface="Aptos" panose="020B0004020202020204" pitchFamily="34" charset="0"/>
          </a:endParaRPr>
        </a:p>
      </dgm:t>
    </dgm:pt>
    <dgm:pt modelId="{88E3397E-2E1E-477F-8B06-D1830144EF74}">
      <dgm:prSet custT="1"/>
      <dgm:spPr/>
      <dgm:t>
        <a:bodyPr/>
        <a:lstStyle/>
        <a:p>
          <a:pPr>
            <a:defRPr b="1"/>
          </a:pPr>
          <a:r>
            <a:rPr lang="en-US" sz="1200">
              <a:latin typeface="Aptos" panose="020B0004020202020204" pitchFamily="34" charset="0"/>
            </a:rPr>
            <a:t>Fri 11/6/26 - Tue 5/4/27 </a:t>
          </a:r>
        </a:p>
      </dgm:t>
    </dgm:pt>
    <dgm:pt modelId="{6372C20A-3F1A-4C9C-9C20-97E8417F1FE5}" type="parTrans" cxnId="{D3D6D9B5-2517-4EA9-A6A5-C96CF7200FE8}">
      <dgm:prSet/>
      <dgm:spPr/>
      <dgm:t>
        <a:bodyPr/>
        <a:lstStyle/>
        <a:p>
          <a:endParaRPr lang="en-US">
            <a:latin typeface="Aptos" panose="020B0004020202020204" pitchFamily="34" charset="0"/>
          </a:endParaRPr>
        </a:p>
      </dgm:t>
    </dgm:pt>
    <dgm:pt modelId="{675397F5-093E-490F-BD7F-1D7AC4B430FF}" type="sibTrans" cxnId="{D3D6D9B5-2517-4EA9-A6A5-C96CF7200FE8}">
      <dgm:prSet/>
      <dgm:spPr/>
      <dgm:t>
        <a:bodyPr/>
        <a:lstStyle/>
        <a:p>
          <a:endParaRPr lang="en-US">
            <a:latin typeface="Aptos" panose="020B0004020202020204" pitchFamily="34" charset="0"/>
          </a:endParaRPr>
        </a:p>
      </dgm:t>
    </dgm:pt>
    <dgm:pt modelId="{40E827B0-4857-46D0-B803-B6FA2653DA87}">
      <dgm:prSet custT="1"/>
      <dgm:spPr/>
      <dgm:t>
        <a:bodyPr/>
        <a:lstStyle/>
        <a:p>
          <a:r>
            <a:rPr lang="en-US" sz="1100" b="0" i="1">
              <a:latin typeface="Aptos" panose="020B0004020202020204" pitchFamily="34" charset="0"/>
            </a:rPr>
            <a:t>UAT - FM Integration Testing</a:t>
          </a:r>
        </a:p>
      </dgm:t>
    </dgm:pt>
    <dgm:pt modelId="{8F90489A-F7B5-4555-A247-DF8FF150C551}" type="parTrans" cxnId="{8A7DBD3E-0C09-48E1-9B29-7D099BA90728}">
      <dgm:prSet/>
      <dgm:spPr/>
      <dgm:t>
        <a:bodyPr/>
        <a:lstStyle/>
        <a:p>
          <a:endParaRPr lang="en-US">
            <a:latin typeface="Aptos" panose="020B0004020202020204" pitchFamily="34" charset="0"/>
          </a:endParaRPr>
        </a:p>
      </dgm:t>
    </dgm:pt>
    <dgm:pt modelId="{CDF94DF2-FC2D-4CDD-A18E-34B8434FAD47}" type="sibTrans" cxnId="{8A7DBD3E-0C09-48E1-9B29-7D099BA90728}">
      <dgm:prSet/>
      <dgm:spPr/>
      <dgm:t>
        <a:bodyPr/>
        <a:lstStyle/>
        <a:p>
          <a:endParaRPr lang="en-US">
            <a:latin typeface="Aptos" panose="020B0004020202020204" pitchFamily="34" charset="0"/>
          </a:endParaRPr>
        </a:p>
      </dgm:t>
    </dgm:pt>
    <dgm:pt modelId="{71A1F842-847C-4D2E-A2E1-E78548C0CCFC}">
      <dgm:prSet custT="1"/>
      <dgm:spPr/>
      <dgm:t>
        <a:bodyPr/>
        <a:lstStyle/>
        <a:p>
          <a:pPr>
            <a:defRPr b="1"/>
          </a:pPr>
          <a:r>
            <a:rPr lang="en-US" sz="1200" b="1">
              <a:latin typeface="Aptos" panose="020B0004020202020204" pitchFamily="34" charset="0"/>
            </a:rPr>
            <a:t>Fri 12/18/26 - Mon 3/1/27</a:t>
          </a:r>
          <a:r>
            <a:rPr lang="en-US" sz="1200">
              <a:latin typeface="Aptos" panose="020B0004020202020204" pitchFamily="34" charset="0"/>
            </a:rPr>
            <a:t> </a:t>
          </a:r>
        </a:p>
      </dgm:t>
    </dgm:pt>
    <dgm:pt modelId="{96E3AA39-1ECB-4430-A3D5-6C32A77FD554}" type="parTrans" cxnId="{5870EA28-DC6C-42AE-B553-FB43419FFB43}">
      <dgm:prSet/>
      <dgm:spPr/>
      <dgm:t>
        <a:bodyPr/>
        <a:lstStyle/>
        <a:p>
          <a:endParaRPr lang="en-US">
            <a:latin typeface="Aptos" panose="020B0004020202020204" pitchFamily="34" charset="0"/>
          </a:endParaRPr>
        </a:p>
      </dgm:t>
    </dgm:pt>
    <dgm:pt modelId="{5ECF24D8-5564-4CE0-8218-5F20CA686D8E}" type="sibTrans" cxnId="{5870EA28-DC6C-42AE-B553-FB43419FFB43}">
      <dgm:prSet/>
      <dgm:spPr/>
      <dgm:t>
        <a:bodyPr/>
        <a:lstStyle/>
        <a:p>
          <a:endParaRPr lang="en-US">
            <a:latin typeface="Aptos" panose="020B0004020202020204" pitchFamily="34" charset="0"/>
          </a:endParaRPr>
        </a:p>
      </dgm:t>
    </dgm:pt>
    <dgm:pt modelId="{7EF08EBA-318C-4A4A-9FD4-A65F623AE63A}">
      <dgm:prSet custT="1"/>
      <dgm:spPr/>
      <dgm:t>
        <a:bodyPr/>
        <a:lstStyle/>
        <a:p>
          <a:pPr>
            <a:defRPr b="1"/>
          </a:pPr>
          <a:r>
            <a:rPr lang="en-US" sz="1200" b="1">
              <a:latin typeface="Aptos" panose="020B0004020202020204" pitchFamily="34" charset="0"/>
            </a:rPr>
            <a:t>Wed 7/15/26</a:t>
          </a:r>
          <a:endParaRPr lang="en-US" sz="1200" i="1">
            <a:latin typeface="Aptos" panose="020B0004020202020204" pitchFamily="34" charset="0"/>
          </a:endParaRPr>
        </a:p>
      </dgm:t>
    </dgm:pt>
    <dgm:pt modelId="{84CC43A2-1723-457A-8C95-D19DDA4B2B66}" type="parTrans" cxnId="{F6094271-BAA3-44EB-8E70-F2A11BD0B048}">
      <dgm:prSet/>
      <dgm:spPr/>
      <dgm:t>
        <a:bodyPr/>
        <a:lstStyle/>
        <a:p>
          <a:endParaRPr lang="en-US">
            <a:latin typeface="Aptos" panose="020B0004020202020204" pitchFamily="34" charset="0"/>
          </a:endParaRPr>
        </a:p>
      </dgm:t>
    </dgm:pt>
    <dgm:pt modelId="{15FF5B12-C256-459D-B8F5-D57DF3DDBDDE}" type="sibTrans" cxnId="{F6094271-BAA3-44EB-8E70-F2A11BD0B048}">
      <dgm:prSet/>
      <dgm:spPr/>
      <dgm:t>
        <a:bodyPr/>
        <a:lstStyle/>
        <a:p>
          <a:endParaRPr lang="en-US">
            <a:latin typeface="Aptos" panose="020B0004020202020204" pitchFamily="34" charset="0"/>
          </a:endParaRPr>
        </a:p>
      </dgm:t>
    </dgm:pt>
    <dgm:pt modelId="{15584B0B-7D9D-43B6-90AB-44F2A899A0C1}">
      <dgm:prSet custT="1"/>
      <dgm:spPr/>
      <dgm:t>
        <a:bodyPr/>
        <a:lstStyle/>
        <a:p>
          <a:r>
            <a:rPr lang="en-US" sz="1100" b="0" i="1">
              <a:latin typeface="Aptos" panose="020B0004020202020204" pitchFamily="34" charset="0"/>
            </a:rPr>
            <a:t>Transition Execution Kick-off</a:t>
          </a:r>
        </a:p>
      </dgm:t>
    </dgm:pt>
    <dgm:pt modelId="{F75EE08E-9D6A-48D7-ABF5-3414050BD417}" type="parTrans" cxnId="{62F44D65-023B-4E27-AE93-B7CC287CC328}">
      <dgm:prSet/>
      <dgm:spPr/>
      <dgm:t>
        <a:bodyPr/>
        <a:lstStyle/>
        <a:p>
          <a:endParaRPr lang="en-US">
            <a:latin typeface="Aptos" panose="020B0004020202020204" pitchFamily="34" charset="0"/>
          </a:endParaRPr>
        </a:p>
      </dgm:t>
    </dgm:pt>
    <dgm:pt modelId="{1CC6C0CF-C09A-4F2E-93E8-A1C89BCEFBA0}" type="sibTrans" cxnId="{62F44D65-023B-4E27-AE93-B7CC287CC328}">
      <dgm:prSet/>
      <dgm:spPr/>
      <dgm:t>
        <a:bodyPr/>
        <a:lstStyle/>
        <a:p>
          <a:endParaRPr lang="en-US">
            <a:latin typeface="Aptos" panose="020B0004020202020204" pitchFamily="34" charset="0"/>
          </a:endParaRPr>
        </a:p>
      </dgm:t>
    </dgm:pt>
    <dgm:pt modelId="{0AA23E79-E8CB-4ECF-8A90-8AFAEC21680C}">
      <dgm:prSet custT="1"/>
      <dgm:spPr/>
      <dgm:t>
        <a:bodyPr/>
        <a:lstStyle/>
        <a:p>
          <a:pPr>
            <a:defRPr b="1"/>
          </a:pPr>
          <a:r>
            <a:rPr lang="en-US" sz="1200" b="1">
              <a:latin typeface="Aptos" panose="020B0004020202020204" pitchFamily="34" charset="0"/>
            </a:rPr>
            <a:t>Fri 7/17/26</a:t>
          </a:r>
          <a:endParaRPr lang="en-US" sz="1200" i="1">
            <a:latin typeface="Aptos" panose="020B0004020202020204" pitchFamily="34" charset="0"/>
          </a:endParaRPr>
        </a:p>
      </dgm:t>
    </dgm:pt>
    <dgm:pt modelId="{7BFAA5C3-B302-4D1F-B198-A361234AEA86}" type="parTrans" cxnId="{EBCFDEDE-6E5C-4D61-A02F-7B3E47F5335C}">
      <dgm:prSet/>
      <dgm:spPr/>
      <dgm:t>
        <a:bodyPr/>
        <a:lstStyle/>
        <a:p>
          <a:endParaRPr lang="en-US">
            <a:latin typeface="Aptos" panose="020B0004020202020204" pitchFamily="34" charset="0"/>
          </a:endParaRPr>
        </a:p>
      </dgm:t>
    </dgm:pt>
    <dgm:pt modelId="{519D1A99-643A-4F3C-9802-89046B5E96F6}" type="sibTrans" cxnId="{EBCFDEDE-6E5C-4D61-A02F-7B3E47F5335C}">
      <dgm:prSet/>
      <dgm:spPr/>
      <dgm:t>
        <a:bodyPr/>
        <a:lstStyle/>
        <a:p>
          <a:endParaRPr lang="en-US">
            <a:latin typeface="Aptos" panose="020B0004020202020204" pitchFamily="34" charset="0"/>
          </a:endParaRPr>
        </a:p>
      </dgm:t>
    </dgm:pt>
    <dgm:pt modelId="{F2EB3399-D70B-41A3-B5ED-7CCC80253F58}">
      <dgm:prSet custT="1"/>
      <dgm:spPr/>
      <dgm:t>
        <a:bodyPr/>
        <a:lstStyle/>
        <a:p>
          <a:r>
            <a:rPr lang="en-US" sz="1100" b="0" i="1">
              <a:latin typeface="Aptos" panose="020B0004020202020204" pitchFamily="34" charset="0"/>
            </a:rPr>
            <a:t>Agency Configuration</a:t>
          </a:r>
        </a:p>
      </dgm:t>
    </dgm:pt>
    <dgm:pt modelId="{68055B84-2853-471D-9177-0F8154CA3E23}" type="parTrans" cxnId="{97C983DC-2838-4CA6-8156-32A3D435123C}">
      <dgm:prSet/>
      <dgm:spPr/>
      <dgm:t>
        <a:bodyPr/>
        <a:lstStyle/>
        <a:p>
          <a:endParaRPr lang="en-US">
            <a:latin typeface="Aptos" panose="020B0004020202020204" pitchFamily="34" charset="0"/>
          </a:endParaRPr>
        </a:p>
      </dgm:t>
    </dgm:pt>
    <dgm:pt modelId="{197BE6CB-40DC-4361-A3C0-12F8FC4D4F54}" type="sibTrans" cxnId="{97C983DC-2838-4CA6-8156-32A3D435123C}">
      <dgm:prSet/>
      <dgm:spPr/>
      <dgm:t>
        <a:bodyPr/>
        <a:lstStyle/>
        <a:p>
          <a:endParaRPr lang="en-US">
            <a:latin typeface="Aptos" panose="020B0004020202020204" pitchFamily="34" charset="0"/>
          </a:endParaRPr>
        </a:p>
      </dgm:t>
    </dgm:pt>
    <dgm:pt modelId="{9A27A48D-DD8F-499B-B679-BE4123218BEE}">
      <dgm:prSet custT="1"/>
      <dgm:spPr/>
      <dgm:t>
        <a:bodyPr/>
        <a:lstStyle/>
        <a:p>
          <a:pPr>
            <a:defRPr b="1"/>
          </a:pPr>
          <a:r>
            <a:rPr lang="en-US" sz="1200" i="1">
              <a:latin typeface="Aptos" panose="020B0004020202020204" pitchFamily="34" charset="0"/>
            </a:rPr>
            <a:t>Nov 2026</a:t>
          </a:r>
        </a:p>
      </dgm:t>
    </dgm:pt>
    <dgm:pt modelId="{B075480D-763E-45E4-A655-AC1AA698E13A}" type="parTrans" cxnId="{CB9BDA1F-8451-4BB3-9AA3-13D51510767D}">
      <dgm:prSet/>
      <dgm:spPr/>
      <dgm:t>
        <a:bodyPr/>
        <a:lstStyle/>
        <a:p>
          <a:endParaRPr lang="en-US">
            <a:latin typeface="Aptos" panose="020B0004020202020204" pitchFamily="34" charset="0"/>
          </a:endParaRPr>
        </a:p>
      </dgm:t>
    </dgm:pt>
    <dgm:pt modelId="{DF56ACA3-57A4-47E6-949E-CBF46B339EDF}" type="sibTrans" cxnId="{CB9BDA1F-8451-4BB3-9AA3-13D51510767D}">
      <dgm:prSet/>
      <dgm:spPr/>
      <dgm:t>
        <a:bodyPr/>
        <a:lstStyle/>
        <a:p>
          <a:endParaRPr lang="en-US">
            <a:latin typeface="Aptos" panose="020B0004020202020204" pitchFamily="34" charset="0"/>
          </a:endParaRPr>
        </a:p>
      </dgm:t>
    </dgm:pt>
    <dgm:pt modelId="{1BBD349B-98D3-45A4-9A6C-D959BAF7C93C}">
      <dgm:prSet custT="1"/>
      <dgm:spPr/>
      <dgm:t>
        <a:bodyPr/>
        <a:lstStyle/>
        <a:p>
          <a:r>
            <a:rPr lang="en-US" sz="1100" i="1">
              <a:latin typeface="Aptos" panose="020B0004020202020204" pitchFamily="34" charset="0"/>
              <a:cs typeface="Montserrat"/>
            </a:rPr>
            <a:t>Issue</a:t>
          </a:r>
          <a:r>
            <a:rPr lang="en-US" sz="1100" i="1" spc="-35">
              <a:latin typeface="Aptos" panose="020B0004020202020204" pitchFamily="34" charset="0"/>
              <a:cs typeface="Montserrat"/>
            </a:rPr>
            <a:t> </a:t>
          </a:r>
          <a:r>
            <a:rPr lang="en-US" sz="1100" i="1">
              <a:latin typeface="Aptos" panose="020B0004020202020204" pitchFamily="34" charset="0"/>
              <a:cs typeface="Montserrat"/>
            </a:rPr>
            <a:t>Agency</a:t>
          </a:r>
          <a:r>
            <a:rPr lang="en-US" sz="1100" i="1" spc="-30">
              <a:latin typeface="Aptos" panose="020B0004020202020204" pitchFamily="34" charset="0"/>
              <a:cs typeface="Montserrat"/>
            </a:rPr>
            <a:t> </a:t>
          </a:r>
          <a:r>
            <a:rPr lang="en-US" sz="1100" i="1">
              <a:latin typeface="Aptos" panose="020B0004020202020204" pitchFamily="34" charset="0"/>
              <a:cs typeface="Montserrat"/>
            </a:rPr>
            <a:t>ATO/ATU for TMC</a:t>
          </a:r>
          <a:endParaRPr lang="en-US" sz="1100" i="1">
            <a:latin typeface="Aptos" panose="020B0004020202020204" pitchFamily="34" charset="0"/>
          </a:endParaRPr>
        </a:p>
      </dgm:t>
    </dgm:pt>
    <dgm:pt modelId="{A2B38B4E-E93C-4FA3-A7F4-46E269570B66}" type="parTrans" cxnId="{8786D2EA-62A6-4B9D-B7D9-7F5C484599C2}">
      <dgm:prSet/>
      <dgm:spPr/>
      <dgm:t>
        <a:bodyPr/>
        <a:lstStyle/>
        <a:p>
          <a:endParaRPr lang="en-US">
            <a:latin typeface="Aptos" panose="020B0004020202020204" pitchFamily="34" charset="0"/>
          </a:endParaRPr>
        </a:p>
      </dgm:t>
    </dgm:pt>
    <dgm:pt modelId="{6111238E-C3AB-4B6E-905F-E8AB270AA6D2}" type="sibTrans" cxnId="{8786D2EA-62A6-4B9D-B7D9-7F5C484599C2}">
      <dgm:prSet/>
      <dgm:spPr/>
      <dgm:t>
        <a:bodyPr/>
        <a:lstStyle/>
        <a:p>
          <a:endParaRPr lang="en-US">
            <a:latin typeface="Aptos" panose="020B0004020202020204" pitchFamily="34" charset="0"/>
          </a:endParaRPr>
        </a:p>
      </dgm:t>
    </dgm:pt>
    <dgm:pt modelId="{7007F1A2-F64B-42A2-97B5-CE1B6FF23093}">
      <dgm:prSet custT="1"/>
      <dgm:spPr/>
      <dgm:t>
        <a:bodyPr/>
        <a:lstStyle/>
        <a:p>
          <a:pPr>
            <a:defRPr b="1"/>
          </a:pPr>
          <a:r>
            <a:rPr lang="en-US" sz="1200" b="1">
              <a:latin typeface="Aptos" panose="020B0004020202020204" pitchFamily="34" charset="0"/>
            </a:rPr>
            <a:t>Mon 1/11/27 - Mon 2/1/27</a:t>
          </a:r>
          <a:r>
            <a:rPr lang="en-US" sz="1200">
              <a:latin typeface="Aptos" panose="020B0004020202020204" pitchFamily="34" charset="0"/>
            </a:rPr>
            <a:t> </a:t>
          </a:r>
          <a:endParaRPr lang="en-US" sz="1200" i="1">
            <a:latin typeface="Aptos" panose="020B0004020202020204" pitchFamily="34" charset="0"/>
          </a:endParaRPr>
        </a:p>
      </dgm:t>
    </dgm:pt>
    <dgm:pt modelId="{B3D9823E-061F-458C-93FC-B13E9C1CD7EA}" type="parTrans" cxnId="{EF866294-1138-417D-8CB1-5CC079021515}">
      <dgm:prSet/>
      <dgm:spPr/>
      <dgm:t>
        <a:bodyPr/>
        <a:lstStyle/>
        <a:p>
          <a:endParaRPr lang="en-US">
            <a:latin typeface="Aptos" panose="020B0004020202020204" pitchFamily="34" charset="0"/>
          </a:endParaRPr>
        </a:p>
      </dgm:t>
    </dgm:pt>
    <dgm:pt modelId="{3C41DAB4-B77D-44A4-A611-85B773334A39}" type="sibTrans" cxnId="{EF866294-1138-417D-8CB1-5CC079021515}">
      <dgm:prSet/>
      <dgm:spPr/>
      <dgm:t>
        <a:bodyPr/>
        <a:lstStyle/>
        <a:p>
          <a:endParaRPr lang="en-US">
            <a:latin typeface="Aptos" panose="020B0004020202020204" pitchFamily="34" charset="0"/>
          </a:endParaRPr>
        </a:p>
      </dgm:t>
    </dgm:pt>
    <dgm:pt modelId="{9E205960-9FCA-4C5F-A68D-4B4532C621A1}">
      <dgm:prSet custT="1"/>
      <dgm:spPr/>
      <dgm:t>
        <a:bodyPr/>
        <a:lstStyle/>
        <a:p>
          <a:r>
            <a:rPr lang="en-US" sz="1100" b="0" i="1">
              <a:latin typeface="Aptos" panose="020B0004020202020204" pitchFamily="34" charset="0"/>
            </a:rPr>
            <a:t>SIT - FM Integration Testing</a:t>
          </a:r>
        </a:p>
      </dgm:t>
    </dgm:pt>
    <dgm:pt modelId="{CF2EA24C-54A3-4461-A463-0DBD1F7BE0B0}" type="parTrans" cxnId="{3FAF21FB-7C88-4FEF-9EAD-92059F49335C}">
      <dgm:prSet/>
      <dgm:spPr/>
      <dgm:t>
        <a:bodyPr/>
        <a:lstStyle/>
        <a:p>
          <a:endParaRPr lang="en-US">
            <a:latin typeface="Aptos" panose="020B0004020202020204" pitchFamily="34" charset="0"/>
          </a:endParaRPr>
        </a:p>
      </dgm:t>
    </dgm:pt>
    <dgm:pt modelId="{BBBC94B0-37CC-4B95-9DA8-A6BC78E3A524}" type="sibTrans" cxnId="{3FAF21FB-7C88-4FEF-9EAD-92059F49335C}">
      <dgm:prSet/>
      <dgm:spPr/>
      <dgm:t>
        <a:bodyPr/>
        <a:lstStyle/>
        <a:p>
          <a:endParaRPr lang="en-US">
            <a:latin typeface="Aptos" panose="020B0004020202020204" pitchFamily="34" charset="0"/>
          </a:endParaRPr>
        </a:p>
      </dgm:t>
    </dgm:pt>
    <dgm:pt modelId="{73D0FEB2-6900-49F4-B3B3-EAC721A9E4CC}">
      <dgm:prSet custT="1"/>
      <dgm:spPr/>
      <dgm:t>
        <a:bodyPr/>
        <a:lstStyle/>
        <a:p>
          <a:pPr>
            <a:defRPr b="1"/>
          </a:pPr>
          <a:r>
            <a:rPr lang="en-US" sz="1200" b="1">
              <a:latin typeface="Aptos" panose="020B0004020202020204" pitchFamily="34" charset="0"/>
            </a:rPr>
            <a:t>Wed 3/25/26 - Fri 1/29/27</a:t>
          </a:r>
          <a:endParaRPr lang="en-US" sz="1200" i="1">
            <a:latin typeface="Aptos" panose="020B0004020202020204" pitchFamily="34" charset="0"/>
          </a:endParaRPr>
        </a:p>
      </dgm:t>
    </dgm:pt>
    <dgm:pt modelId="{4C830A42-C7CC-439E-B628-380B9DFEEAB9}" type="parTrans" cxnId="{1DB1DCCC-AE96-45AF-8B12-C7FF2EA41E2A}">
      <dgm:prSet/>
      <dgm:spPr/>
      <dgm:t>
        <a:bodyPr/>
        <a:lstStyle/>
        <a:p>
          <a:endParaRPr lang="en-US">
            <a:latin typeface="Aptos" panose="020B0004020202020204" pitchFamily="34" charset="0"/>
          </a:endParaRPr>
        </a:p>
      </dgm:t>
    </dgm:pt>
    <dgm:pt modelId="{E3B739B9-9250-49AB-B272-7231BB1EF907}" type="sibTrans" cxnId="{1DB1DCCC-AE96-45AF-8B12-C7FF2EA41E2A}">
      <dgm:prSet/>
      <dgm:spPr/>
      <dgm:t>
        <a:bodyPr/>
        <a:lstStyle/>
        <a:p>
          <a:endParaRPr lang="en-US">
            <a:latin typeface="Aptos" panose="020B0004020202020204" pitchFamily="34" charset="0"/>
          </a:endParaRPr>
        </a:p>
      </dgm:t>
    </dgm:pt>
    <dgm:pt modelId="{809D4A02-833C-441B-A167-D912CB197066}">
      <dgm:prSet custT="1"/>
      <dgm:spPr/>
      <dgm:t>
        <a:bodyPr/>
        <a:lstStyle/>
        <a:p>
          <a:r>
            <a:rPr lang="en-US" sz="1100" b="0" i="1">
              <a:latin typeface="Aptos" panose="020B0004020202020204" pitchFamily="34" charset="0"/>
            </a:rPr>
            <a:t>Pre-Testing Readiness and Validation</a:t>
          </a:r>
        </a:p>
      </dgm:t>
    </dgm:pt>
    <dgm:pt modelId="{ABC88D8C-1925-41C9-896C-22A3E6F7B25B}" type="parTrans" cxnId="{212D8567-F4B1-4614-A7D6-726B16A2C01D}">
      <dgm:prSet/>
      <dgm:spPr/>
      <dgm:t>
        <a:bodyPr/>
        <a:lstStyle/>
        <a:p>
          <a:endParaRPr lang="en-US">
            <a:latin typeface="Aptos" panose="020B0004020202020204" pitchFamily="34" charset="0"/>
          </a:endParaRPr>
        </a:p>
      </dgm:t>
    </dgm:pt>
    <dgm:pt modelId="{0D2DAF95-58EF-4B26-861B-E5DBF3F78913}" type="sibTrans" cxnId="{212D8567-F4B1-4614-A7D6-726B16A2C01D}">
      <dgm:prSet/>
      <dgm:spPr/>
      <dgm:t>
        <a:bodyPr/>
        <a:lstStyle/>
        <a:p>
          <a:endParaRPr lang="en-US">
            <a:latin typeface="Aptos" panose="020B0004020202020204" pitchFamily="34" charset="0"/>
          </a:endParaRPr>
        </a:p>
      </dgm:t>
    </dgm:pt>
    <dgm:pt modelId="{D54EB65E-B962-47B0-901B-E2309F5FD53A}" type="pres">
      <dgm:prSet presAssocID="{DF98948C-D01D-4067-8858-0214A0DEA502}" presName="root" presStyleCnt="0">
        <dgm:presLayoutVars>
          <dgm:chMax/>
          <dgm:chPref/>
          <dgm:animLvl val="lvl"/>
        </dgm:presLayoutVars>
      </dgm:prSet>
      <dgm:spPr/>
    </dgm:pt>
    <dgm:pt modelId="{6091084F-F340-4D0F-997C-12DB33C3B39C}" type="pres">
      <dgm:prSet presAssocID="{DF98948C-D01D-4067-8858-0214A0DEA502}" presName="divider" presStyleLbl="fgAcc1" presStyleIdx="0" presStyleCnt="9"/>
      <dgm:spPr>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0BFEA0D3-CBD0-477A-89C0-D377D8638808}" type="pres">
      <dgm:prSet presAssocID="{DF98948C-D01D-4067-8858-0214A0DEA502}" presName="nodes" presStyleCnt="0">
        <dgm:presLayoutVars>
          <dgm:chMax/>
          <dgm:chPref/>
          <dgm:animLvl val="lvl"/>
        </dgm:presLayoutVars>
      </dgm:prSet>
      <dgm:spPr/>
    </dgm:pt>
    <dgm:pt modelId="{C68792C0-5126-4FF0-8F51-D6A6262D3C24}" type="pres">
      <dgm:prSet presAssocID="{7EF08EBA-318C-4A4A-9FD4-A65F623AE63A}" presName="composite" presStyleCnt="0"/>
      <dgm:spPr/>
    </dgm:pt>
    <dgm:pt modelId="{6FDE75B8-8679-40FC-B068-82A1AD8BDB29}" type="pres">
      <dgm:prSet presAssocID="{7EF08EBA-318C-4A4A-9FD4-A65F623AE63A}" presName="ConnectorPoint" presStyleLbl="lnNode1" presStyleIdx="0" presStyleCnt="8"/>
      <dgm:spPr>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gm:spPr>
    </dgm:pt>
    <dgm:pt modelId="{C2D205F3-E6AD-46CE-A5DC-05C032BDB551}" type="pres">
      <dgm:prSet presAssocID="{7EF08EBA-318C-4A4A-9FD4-A65F623AE63A}" presName="DropPinPlaceHolder" presStyleCnt="0"/>
      <dgm:spPr/>
    </dgm:pt>
    <dgm:pt modelId="{1133B7E2-243E-480D-A3EF-BF8669252808}" type="pres">
      <dgm:prSet presAssocID="{7EF08EBA-318C-4A4A-9FD4-A65F623AE63A}" presName="DropPin" presStyleLbl="alignNode1" presStyleIdx="0" presStyleCnt="8"/>
      <dgm:spPr/>
    </dgm:pt>
    <dgm:pt modelId="{E5AA9A84-D20A-4FEA-A3F2-7A6139271F2B}" type="pres">
      <dgm:prSet presAssocID="{7EF08EBA-318C-4A4A-9FD4-A65F623AE63A}" presName="Ellipse" presStyleLbl="fgAcc1" presStyleIdx="1" presStyleCnt="9"/>
      <dgm:spPr>
        <a:solidFill>
          <a:schemeClr val="accent1">
            <a:alpha val="90000"/>
            <a:tint val="40000"/>
            <a:hueOff val="0"/>
            <a:satOff val="0"/>
            <a:lumOff val="0"/>
            <a:alphaOff val="0"/>
          </a:schemeClr>
        </a:solidFill>
        <a:ln w="12700" cap="flat" cmpd="sng" algn="ctr">
          <a:noFill/>
          <a:prstDash val="solid"/>
          <a:miter lim="800000"/>
        </a:ln>
        <a:effectLst/>
      </dgm:spPr>
    </dgm:pt>
    <dgm:pt modelId="{3E983718-96CB-441E-8CFD-9B8D6B204E27}" type="pres">
      <dgm:prSet presAssocID="{7EF08EBA-318C-4A4A-9FD4-A65F623AE63A}" presName="L2TextContainer" presStyleLbl="revTx" presStyleIdx="0" presStyleCnt="16">
        <dgm:presLayoutVars>
          <dgm:bulletEnabled val="1"/>
        </dgm:presLayoutVars>
      </dgm:prSet>
      <dgm:spPr/>
    </dgm:pt>
    <dgm:pt modelId="{5DD3203E-1541-448A-B3C6-E9C8B9987EF9}" type="pres">
      <dgm:prSet presAssocID="{7EF08EBA-318C-4A4A-9FD4-A65F623AE63A}" presName="L1TextContainer" presStyleLbl="revTx" presStyleIdx="1" presStyleCnt="16">
        <dgm:presLayoutVars>
          <dgm:chMax val="1"/>
          <dgm:chPref val="1"/>
          <dgm:bulletEnabled val="1"/>
        </dgm:presLayoutVars>
      </dgm:prSet>
      <dgm:spPr/>
    </dgm:pt>
    <dgm:pt modelId="{49B70FE0-6741-4853-9EE2-1DB1509EC153}" type="pres">
      <dgm:prSet presAssocID="{7EF08EBA-318C-4A4A-9FD4-A65F623AE63A}" presName="ConnectLine" presStyleLbl="sibTrans1D1" presStyleIdx="0" presStyleCnt="8"/>
      <dgm:spPr>
        <a:noFill/>
        <a:ln w="12700" cap="flat" cmpd="sng" algn="ctr">
          <a:solidFill>
            <a:schemeClr val="accent1">
              <a:hueOff val="0"/>
              <a:satOff val="0"/>
              <a:lumOff val="0"/>
              <a:alphaOff val="0"/>
            </a:schemeClr>
          </a:solidFill>
          <a:prstDash val="dash"/>
          <a:miter lim="800000"/>
        </a:ln>
        <a:effectLst/>
      </dgm:spPr>
    </dgm:pt>
    <dgm:pt modelId="{D6BF7079-349F-42B6-8DF3-205078A93207}" type="pres">
      <dgm:prSet presAssocID="{7EF08EBA-318C-4A4A-9FD4-A65F623AE63A}" presName="EmptyPlaceHolder" presStyleCnt="0"/>
      <dgm:spPr/>
    </dgm:pt>
    <dgm:pt modelId="{9ACC4835-F4B5-40D1-B50A-1DEB3350C9A3}" type="pres">
      <dgm:prSet presAssocID="{15FF5B12-C256-459D-B8F5-D57DF3DDBDDE}" presName="spaceBetweenRectangles" presStyleCnt="0"/>
      <dgm:spPr/>
    </dgm:pt>
    <dgm:pt modelId="{FBE4ECA3-BC17-4A76-83E0-2C98816CC1A7}" type="pres">
      <dgm:prSet presAssocID="{0AA23E79-E8CB-4ECF-8A90-8AFAEC21680C}" presName="composite" presStyleCnt="0"/>
      <dgm:spPr/>
    </dgm:pt>
    <dgm:pt modelId="{F0D6753D-F733-40BE-95EA-C56A7EFA7727}" type="pres">
      <dgm:prSet presAssocID="{0AA23E79-E8CB-4ECF-8A90-8AFAEC21680C}" presName="ConnectorPoint" presStyleLbl="lnNode1" presStyleIdx="1" presStyleCnt="8"/>
      <dgm:spPr>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gm:spPr>
    </dgm:pt>
    <dgm:pt modelId="{B4A1BA3E-1FFE-4372-AB2A-272D86818454}" type="pres">
      <dgm:prSet presAssocID="{0AA23E79-E8CB-4ECF-8A90-8AFAEC21680C}" presName="DropPinPlaceHolder" presStyleCnt="0"/>
      <dgm:spPr/>
    </dgm:pt>
    <dgm:pt modelId="{09E1F53D-3441-4B50-8379-07DEB3291851}" type="pres">
      <dgm:prSet presAssocID="{0AA23E79-E8CB-4ECF-8A90-8AFAEC21680C}" presName="DropPin" presStyleLbl="alignNode1" presStyleIdx="1" presStyleCnt="8"/>
      <dgm:spPr/>
    </dgm:pt>
    <dgm:pt modelId="{082EBFD0-47A2-4671-B58E-10F21F0EA6C5}" type="pres">
      <dgm:prSet presAssocID="{0AA23E79-E8CB-4ECF-8A90-8AFAEC21680C}" presName="Ellipse" presStyleLbl="fgAcc1" presStyleIdx="2" presStyleCnt="9"/>
      <dgm:spPr>
        <a:solidFill>
          <a:schemeClr val="accent1">
            <a:alpha val="90000"/>
            <a:tint val="40000"/>
            <a:hueOff val="0"/>
            <a:satOff val="0"/>
            <a:lumOff val="0"/>
            <a:alphaOff val="0"/>
          </a:schemeClr>
        </a:solidFill>
        <a:ln w="12700" cap="flat" cmpd="sng" algn="ctr">
          <a:noFill/>
          <a:prstDash val="solid"/>
          <a:miter lim="800000"/>
        </a:ln>
        <a:effectLst/>
      </dgm:spPr>
    </dgm:pt>
    <dgm:pt modelId="{56628196-B508-4412-BA63-B84A8D66A6FA}" type="pres">
      <dgm:prSet presAssocID="{0AA23E79-E8CB-4ECF-8A90-8AFAEC21680C}" presName="L2TextContainer" presStyleLbl="revTx" presStyleIdx="2" presStyleCnt="16">
        <dgm:presLayoutVars>
          <dgm:bulletEnabled val="1"/>
        </dgm:presLayoutVars>
      </dgm:prSet>
      <dgm:spPr/>
    </dgm:pt>
    <dgm:pt modelId="{0F834DF6-2984-4599-B5B8-68A9EF15F951}" type="pres">
      <dgm:prSet presAssocID="{0AA23E79-E8CB-4ECF-8A90-8AFAEC21680C}" presName="L1TextContainer" presStyleLbl="revTx" presStyleIdx="3" presStyleCnt="16">
        <dgm:presLayoutVars>
          <dgm:chMax val="1"/>
          <dgm:chPref val="1"/>
          <dgm:bulletEnabled val="1"/>
        </dgm:presLayoutVars>
      </dgm:prSet>
      <dgm:spPr/>
    </dgm:pt>
    <dgm:pt modelId="{A8CF74E2-E448-44BC-93FB-3EA07BED5F19}" type="pres">
      <dgm:prSet presAssocID="{0AA23E79-E8CB-4ECF-8A90-8AFAEC21680C}" presName="ConnectLine" presStyleLbl="sibTrans1D1" presStyleIdx="1" presStyleCnt="8"/>
      <dgm:spPr>
        <a:noFill/>
        <a:ln w="12700" cap="flat" cmpd="sng" algn="ctr">
          <a:solidFill>
            <a:schemeClr val="accent1">
              <a:hueOff val="0"/>
              <a:satOff val="0"/>
              <a:lumOff val="0"/>
              <a:alphaOff val="0"/>
            </a:schemeClr>
          </a:solidFill>
          <a:prstDash val="dash"/>
          <a:miter lim="800000"/>
        </a:ln>
        <a:effectLst/>
      </dgm:spPr>
    </dgm:pt>
    <dgm:pt modelId="{1948589E-1110-479C-ADA9-E5C410847137}" type="pres">
      <dgm:prSet presAssocID="{0AA23E79-E8CB-4ECF-8A90-8AFAEC21680C}" presName="EmptyPlaceHolder" presStyleCnt="0"/>
      <dgm:spPr/>
    </dgm:pt>
    <dgm:pt modelId="{E5BBD198-75BF-4E02-A0A7-1423821FAF96}" type="pres">
      <dgm:prSet presAssocID="{519D1A99-643A-4F3C-9802-89046B5E96F6}" presName="spaceBetweenRectangles" presStyleCnt="0"/>
      <dgm:spPr/>
    </dgm:pt>
    <dgm:pt modelId="{D035192A-C82C-4F05-A584-673E51CBC683}" type="pres">
      <dgm:prSet presAssocID="{9A27A48D-DD8F-499B-B679-BE4123218BEE}" presName="composite" presStyleCnt="0"/>
      <dgm:spPr/>
    </dgm:pt>
    <dgm:pt modelId="{FDF86537-71FE-4481-B1E6-FE450418A9B1}" type="pres">
      <dgm:prSet presAssocID="{9A27A48D-DD8F-499B-B679-BE4123218BEE}" presName="ConnectorPoint" presStyleLbl="lnNode1" presStyleIdx="2" presStyleCnt="8"/>
      <dgm:spPr>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gm:spPr>
    </dgm:pt>
    <dgm:pt modelId="{F699F417-C1FC-41D9-BE5A-7D17D036D776}" type="pres">
      <dgm:prSet presAssocID="{9A27A48D-DD8F-499B-B679-BE4123218BEE}" presName="DropPinPlaceHolder" presStyleCnt="0"/>
      <dgm:spPr/>
    </dgm:pt>
    <dgm:pt modelId="{BBA64D96-2181-4242-B179-63EE0568A26A}" type="pres">
      <dgm:prSet presAssocID="{9A27A48D-DD8F-499B-B679-BE4123218BEE}" presName="DropPin" presStyleLbl="alignNode1" presStyleIdx="2" presStyleCnt="8"/>
      <dgm:spPr/>
    </dgm:pt>
    <dgm:pt modelId="{203ADC6F-CC40-42AF-87FA-380C86D87248}" type="pres">
      <dgm:prSet presAssocID="{9A27A48D-DD8F-499B-B679-BE4123218BEE}" presName="Ellipse" presStyleLbl="fgAcc1" presStyleIdx="3" presStyleCnt="9"/>
      <dgm:spPr>
        <a:solidFill>
          <a:schemeClr val="accent1">
            <a:alpha val="90000"/>
            <a:tint val="40000"/>
            <a:hueOff val="0"/>
            <a:satOff val="0"/>
            <a:lumOff val="0"/>
            <a:alphaOff val="0"/>
          </a:schemeClr>
        </a:solidFill>
        <a:ln w="12700" cap="flat" cmpd="sng" algn="ctr">
          <a:noFill/>
          <a:prstDash val="solid"/>
          <a:miter lim="800000"/>
        </a:ln>
        <a:effectLst/>
      </dgm:spPr>
    </dgm:pt>
    <dgm:pt modelId="{27648AEF-912E-46AD-9805-DBBE9F693A45}" type="pres">
      <dgm:prSet presAssocID="{9A27A48D-DD8F-499B-B679-BE4123218BEE}" presName="L2TextContainer" presStyleLbl="revTx" presStyleIdx="4" presStyleCnt="16">
        <dgm:presLayoutVars>
          <dgm:bulletEnabled val="1"/>
        </dgm:presLayoutVars>
      </dgm:prSet>
      <dgm:spPr/>
    </dgm:pt>
    <dgm:pt modelId="{B0F9FFED-7DDB-4A9D-A428-A6685BA327A4}" type="pres">
      <dgm:prSet presAssocID="{9A27A48D-DD8F-499B-B679-BE4123218BEE}" presName="L1TextContainer" presStyleLbl="revTx" presStyleIdx="5" presStyleCnt="16">
        <dgm:presLayoutVars>
          <dgm:chMax val="1"/>
          <dgm:chPref val="1"/>
          <dgm:bulletEnabled val="1"/>
        </dgm:presLayoutVars>
      </dgm:prSet>
      <dgm:spPr/>
    </dgm:pt>
    <dgm:pt modelId="{9C8EBC72-7EBB-4CEC-A3B4-7C4214C6EE08}" type="pres">
      <dgm:prSet presAssocID="{9A27A48D-DD8F-499B-B679-BE4123218BEE}" presName="ConnectLine" presStyleLbl="sibTrans1D1" presStyleIdx="2" presStyleCnt="8"/>
      <dgm:spPr>
        <a:noFill/>
        <a:ln w="12700" cap="flat" cmpd="sng" algn="ctr">
          <a:solidFill>
            <a:schemeClr val="accent1">
              <a:hueOff val="0"/>
              <a:satOff val="0"/>
              <a:lumOff val="0"/>
              <a:alphaOff val="0"/>
            </a:schemeClr>
          </a:solidFill>
          <a:prstDash val="dash"/>
          <a:miter lim="800000"/>
        </a:ln>
        <a:effectLst/>
      </dgm:spPr>
    </dgm:pt>
    <dgm:pt modelId="{59D52253-ED27-4D63-9DB0-8211B0FEF03D}" type="pres">
      <dgm:prSet presAssocID="{9A27A48D-DD8F-499B-B679-BE4123218BEE}" presName="EmptyPlaceHolder" presStyleCnt="0"/>
      <dgm:spPr/>
    </dgm:pt>
    <dgm:pt modelId="{F14CE9B7-C567-4F71-A4F1-8E8F5D0D6E65}" type="pres">
      <dgm:prSet presAssocID="{DF56ACA3-57A4-47E6-949E-CBF46B339EDF}" presName="spaceBetweenRectangles" presStyleCnt="0"/>
      <dgm:spPr/>
    </dgm:pt>
    <dgm:pt modelId="{D4F5462B-A896-4F0F-80C2-82CA6BF66B43}" type="pres">
      <dgm:prSet presAssocID="{73D0FEB2-6900-49F4-B3B3-EAC721A9E4CC}" presName="composite" presStyleCnt="0"/>
      <dgm:spPr/>
    </dgm:pt>
    <dgm:pt modelId="{49E30B43-BC1F-4E49-BD23-028D3F623985}" type="pres">
      <dgm:prSet presAssocID="{73D0FEB2-6900-49F4-B3B3-EAC721A9E4CC}" presName="ConnectorPoint" presStyleLbl="lnNode1" presStyleIdx="3" presStyleCnt="8"/>
      <dgm:spPr>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gm:spPr>
    </dgm:pt>
    <dgm:pt modelId="{06C09B81-5017-4790-9D50-112A2732DF5B}" type="pres">
      <dgm:prSet presAssocID="{73D0FEB2-6900-49F4-B3B3-EAC721A9E4CC}" presName="DropPinPlaceHolder" presStyleCnt="0"/>
      <dgm:spPr/>
    </dgm:pt>
    <dgm:pt modelId="{1E9C0EBE-669A-4155-A6C2-16B95BB9E781}" type="pres">
      <dgm:prSet presAssocID="{73D0FEB2-6900-49F4-B3B3-EAC721A9E4CC}" presName="DropPin" presStyleLbl="alignNode1" presStyleIdx="3" presStyleCnt="8"/>
      <dgm:spPr/>
    </dgm:pt>
    <dgm:pt modelId="{B3821877-41AE-4B9C-BB7E-BFF1C66716A6}" type="pres">
      <dgm:prSet presAssocID="{73D0FEB2-6900-49F4-B3B3-EAC721A9E4CC}" presName="Ellipse" presStyleLbl="fgAcc1" presStyleIdx="4" presStyleCnt="9"/>
      <dgm:spPr>
        <a:solidFill>
          <a:schemeClr val="accent1">
            <a:alpha val="90000"/>
            <a:tint val="40000"/>
            <a:hueOff val="0"/>
            <a:satOff val="0"/>
            <a:lumOff val="0"/>
            <a:alphaOff val="0"/>
          </a:schemeClr>
        </a:solidFill>
        <a:ln w="12700" cap="flat" cmpd="sng" algn="ctr">
          <a:noFill/>
          <a:prstDash val="solid"/>
          <a:miter lim="800000"/>
        </a:ln>
        <a:effectLst/>
      </dgm:spPr>
    </dgm:pt>
    <dgm:pt modelId="{F3B943BF-059D-45FA-A7D8-21F3833B5725}" type="pres">
      <dgm:prSet presAssocID="{73D0FEB2-6900-49F4-B3B3-EAC721A9E4CC}" presName="L2TextContainer" presStyleLbl="revTx" presStyleIdx="6" presStyleCnt="16">
        <dgm:presLayoutVars>
          <dgm:bulletEnabled val="1"/>
        </dgm:presLayoutVars>
      </dgm:prSet>
      <dgm:spPr/>
    </dgm:pt>
    <dgm:pt modelId="{FD273634-382E-461A-B765-AE0CAD7BA6D6}" type="pres">
      <dgm:prSet presAssocID="{73D0FEB2-6900-49F4-B3B3-EAC721A9E4CC}" presName="L1TextContainer" presStyleLbl="revTx" presStyleIdx="7" presStyleCnt="16">
        <dgm:presLayoutVars>
          <dgm:chMax val="1"/>
          <dgm:chPref val="1"/>
          <dgm:bulletEnabled val="1"/>
        </dgm:presLayoutVars>
      </dgm:prSet>
      <dgm:spPr/>
    </dgm:pt>
    <dgm:pt modelId="{940F2454-5969-4037-9E88-9F8B8546DCBC}" type="pres">
      <dgm:prSet presAssocID="{73D0FEB2-6900-49F4-B3B3-EAC721A9E4CC}" presName="ConnectLine" presStyleLbl="sibTrans1D1" presStyleIdx="3" presStyleCnt="8"/>
      <dgm:spPr>
        <a:noFill/>
        <a:ln w="12700" cap="flat" cmpd="sng" algn="ctr">
          <a:solidFill>
            <a:schemeClr val="accent1">
              <a:hueOff val="0"/>
              <a:satOff val="0"/>
              <a:lumOff val="0"/>
              <a:alphaOff val="0"/>
            </a:schemeClr>
          </a:solidFill>
          <a:prstDash val="dash"/>
          <a:miter lim="800000"/>
        </a:ln>
        <a:effectLst/>
      </dgm:spPr>
    </dgm:pt>
    <dgm:pt modelId="{12FF21F1-677A-4B21-8607-85071CB63D84}" type="pres">
      <dgm:prSet presAssocID="{73D0FEB2-6900-49F4-B3B3-EAC721A9E4CC}" presName="EmptyPlaceHolder" presStyleCnt="0"/>
      <dgm:spPr/>
    </dgm:pt>
    <dgm:pt modelId="{5B1B2017-E796-4387-8040-F721B7A08925}" type="pres">
      <dgm:prSet presAssocID="{E3B739B9-9250-49AB-B272-7231BB1EF907}" presName="spaceBetweenRectangles" presStyleCnt="0"/>
      <dgm:spPr/>
    </dgm:pt>
    <dgm:pt modelId="{67D22D2E-DEC9-43FF-8249-DF75CED6CC12}" type="pres">
      <dgm:prSet presAssocID="{7007F1A2-F64B-42A2-97B5-CE1B6FF23093}" presName="composite" presStyleCnt="0"/>
      <dgm:spPr/>
    </dgm:pt>
    <dgm:pt modelId="{5D5B14B4-3804-4DB1-BAE3-F87D3D2C539C}" type="pres">
      <dgm:prSet presAssocID="{7007F1A2-F64B-42A2-97B5-CE1B6FF23093}" presName="ConnectorPoint" presStyleLbl="lnNode1" presStyleIdx="4" presStyleCnt="8"/>
      <dgm:spPr>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gm:spPr>
    </dgm:pt>
    <dgm:pt modelId="{5A3ED6AA-CCCF-42CC-AEB8-977C5073528D}" type="pres">
      <dgm:prSet presAssocID="{7007F1A2-F64B-42A2-97B5-CE1B6FF23093}" presName="DropPinPlaceHolder" presStyleCnt="0"/>
      <dgm:spPr/>
    </dgm:pt>
    <dgm:pt modelId="{9F1C246D-3150-4643-8EE4-0DB8E77EA130}" type="pres">
      <dgm:prSet presAssocID="{7007F1A2-F64B-42A2-97B5-CE1B6FF23093}" presName="DropPin" presStyleLbl="alignNode1" presStyleIdx="4" presStyleCnt="8"/>
      <dgm:spPr/>
    </dgm:pt>
    <dgm:pt modelId="{E3A1028A-D25E-4DD4-B0C2-A86AA434845B}" type="pres">
      <dgm:prSet presAssocID="{7007F1A2-F64B-42A2-97B5-CE1B6FF23093}" presName="Ellipse" presStyleLbl="fgAcc1" presStyleIdx="5" presStyleCnt="9"/>
      <dgm:spPr>
        <a:solidFill>
          <a:schemeClr val="accent1">
            <a:alpha val="90000"/>
            <a:tint val="40000"/>
            <a:hueOff val="0"/>
            <a:satOff val="0"/>
            <a:lumOff val="0"/>
            <a:alphaOff val="0"/>
          </a:schemeClr>
        </a:solidFill>
        <a:ln w="12700" cap="flat" cmpd="sng" algn="ctr">
          <a:noFill/>
          <a:prstDash val="solid"/>
          <a:miter lim="800000"/>
        </a:ln>
        <a:effectLst/>
      </dgm:spPr>
    </dgm:pt>
    <dgm:pt modelId="{6CBFF161-5F84-49CB-A8DD-B13F67DCD0EA}" type="pres">
      <dgm:prSet presAssocID="{7007F1A2-F64B-42A2-97B5-CE1B6FF23093}" presName="L2TextContainer" presStyleLbl="revTx" presStyleIdx="8" presStyleCnt="16">
        <dgm:presLayoutVars>
          <dgm:bulletEnabled val="1"/>
        </dgm:presLayoutVars>
      </dgm:prSet>
      <dgm:spPr/>
    </dgm:pt>
    <dgm:pt modelId="{6F62F7DC-A9D7-4C2D-AFCC-C1314D99785A}" type="pres">
      <dgm:prSet presAssocID="{7007F1A2-F64B-42A2-97B5-CE1B6FF23093}" presName="L1TextContainer" presStyleLbl="revTx" presStyleIdx="9" presStyleCnt="16">
        <dgm:presLayoutVars>
          <dgm:chMax val="1"/>
          <dgm:chPref val="1"/>
          <dgm:bulletEnabled val="1"/>
        </dgm:presLayoutVars>
      </dgm:prSet>
      <dgm:spPr/>
    </dgm:pt>
    <dgm:pt modelId="{1C9BD101-07A8-4EBA-AAC9-EF4213D9FC5A}" type="pres">
      <dgm:prSet presAssocID="{7007F1A2-F64B-42A2-97B5-CE1B6FF23093}" presName="ConnectLine" presStyleLbl="sibTrans1D1" presStyleIdx="4" presStyleCnt="8"/>
      <dgm:spPr>
        <a:noFill/>
        <a:ln w="12700" cap="flat" cmpd="sng" algn="ctr">
          <a:solidFill>
            <a:schemeClr val="accent1">
              <a:hueOff val="0"/>
              <a:satOff val="0"/>
              <a:lumOff val="0"/>
              <a:alphaOff val="0"/>
            </a:schemeClr>
          </a:solidFill>
          <a:prstDash val="dash"/>
          <a:miter lim="800000"/>
        </a:ln>
        <a:effectLst/>
      </dgm:spPr>
    </dgm:pt>
    <dgm:pt modelId="{0762DF57-469C-48D3-BE01-72CC2B0E928D}" type="pres">
      <dgm:prSet presAssocID="{7007F1A2-F64B-42A2-97B5-CE1B6FF23093}" presName="EmptyPlaceHolder" presStyleCnt="0"/>
      <dgm:spPr/>
    </dgm:pt>
    <dgm:pt modelId="{D224CAAD-9672-41B3-B4A2-46095BAEF4D7}" type="pres">
      <dgm:prSet presAssocID="{3C41DAB4-B77D-44A4-A611-85B773334A39}" presName="spaceBetweenRectangles" presStyleCnt="0"/>
      <dgm:spPr/>
    </dgm:pt>
    <dgm:pt modelId="{1F77F05E-F255-42D1-9B16-7BC774267662}" type="pres">
      <dgm:prSet presAssocID="{71A1F842-847C-4D2E-A2E1-E78548C0CCFC}" presName="composite" presStyleCnt="0"/>
      <dgm:spPr/>
    </dgm:pt>
    <dgm:pt modelId="{AE4D5B96-F83C-4095-9921-11821FD4475B}" type="pres">
      <dgm:prSet presAssocID="{71A1F842-847C-4D2E-A2E1-E78548C0CCFC}" presName="ConnectorPoint" presStyleLbl="lnNode1" presStyleIdx="5" presStyleCnt="8"/>
      <dgm:spPr>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gm:spPr>
    </dgm:pt>
    <dgm:pt modelId="{8C195DC1-BBB4-4607-B1DB-E5E816F03C42}" type="pres">
      <dgm:prSet presAssocID="{71A1F842-847C-4D2E-A2E1-E78548C0CCFC}" presName="DropPinPlaceHolder" presStyleCnt="0"/>
      <dgm:spPr/>
    </dgm:pt>
    <dgm:pt modelId="{3E19AAD0-3AC8-46A4-81B5-8227CCB276FC}" type="pres">
      <dgm:prSet presAssocID="{71A1F842-847C-4D2E-A2E1-E78548C0CCFC}" presName="DropPin" presStyleLbl="alignNode1" presStyleIdx="5" presStyleCnt="8"/>
      <dgm:spPr/>
    </dgm:pt>
    <dgm:pt modelId="{43AB27A2-21DE-49EA-8C6E-5A37279B23AE}" type="pres">
      <dgm:prSet presAssocID="{71A1F842-847C-4D2E-A2E1-E78548C0CCFC}" presName="Ellipse" presStyleLbl="fgAcc1" presStyleIdx="6" presStyleCnt="9"/>
      <dgm:spPr>
        <a:solidFill>
          <a:schemeClr val="accent1">
            <a:alpha val="90000"/>
            <a:tint val="40000"/>
            <a:hueOff val="0"/>
            <a:satOff val="0"/>
            <a:lumOff val="0"/>
            <a:alphaOff val="0"/>
          </a:schemeClr>
        </a:solidFill>
        <a:ln w="12700" cap="flat" cmpd="sng" algn="ctr">
          <a:noFill/>
          <a:prstDash val="solid"/>
          <a:miter lim="800000"/>
        </a:ln>
        <a:effectLst/>
      </dgm:spPr>
    </dgm:pt>
    <dgm:pt modelId="{B3E0DF00-0EE0-40AD-81A7-83EAF321EEC8}" type="pres">
      <dgm:prSet presAssocID="{71A1F842-847C-4D2E-A2E1-E78548C0CCFC}" presName="L2TextContainer" presStyleLbl="revTx" presStyleIdx="10" presStyleCnt="16">
        <dgm:presLayoutVars>
          <dgm:bulletEnabled val="1"/>
        </dgm:presLayoutVars>
      </dgm:prSet>
      <dgm:spPr/>
    </dgm:pt>
    <dgm:pt modelId="{58A2F549-6DFF-4B3A-8973-CF5193E22660}" type="pres">
      <dgm:prSet presAssocID="{71A1F842-847C-4D2E-A2E1-E78548C0CCFC}" presName="L1TextContainer" presStyleLbl="revTx" presStyleIdx="11" presStyleCnt="16">
        <dgm:presLayoutVars>
          <dgm:chMax val="1"/>
          <dgm:chPref val="1"/>
          <dgm:bulletEnabled val="1"/>
        </dgm:presLayoutVars>
      </dgm:prSet>
      <dgm:spPr/>
    </dgm:pt>
    <dgm:pt modelId="{3034C706-348A-4F8F-831A-C6EECC30E82D}" type="pres">
      <dgm:prSet presAssocID="{71A1F842-847C-4D2E-A2E1-E78548C0CCFC}" presName="ConnectLine" presStyleLbl="sibTrans1D1" presStyleIdx="5" presStyleCnt="8"/>
      <dgm:spPr>
        <a:noFill/>
        <a:ln w="12700" cap="flat" cmpd="sng" algn="ctr">
          <a:solidFill>
            <a:schemeClr val="accent1">
              <a:hueOff val="0"/>
              <a:satOff val="0"/>
              <a:lumOff val="0"/>
              <a:alphaOff val="0"/>
            </a:schemeClr>
          </a:solidFill>
          <a:prstDash val="dash"/>
          <a:miter lim="800000"/>
        </a:ln>
        <a:effectLst/>
      </dgm:spPr>
    </dgm:pt>
    <dgm:pt modelId="{6BEFB345-F915-4ADC-9234-55152957649C}" type="pres">
      <dgm:prSet presAssocID="{71A1F842-847C-4D2E-A2E1-E78548C0CCFC}" presName="EmptyPlaceHolder" presStyleCnt="0"/>
      <dgm:spPr/>
    </dgm:pt>
    <dgm:pt modelId="{23C5424E-4363-45A5-A153-17F6659F60E7}" type="pres">
      <dgm:prSet presAssocID="{5ECF24D8-5564-4CE0-8218-5F20CA686D8E}" presName="spaceBetweenRectangles" presStyleCnt="0"/>
      <dgm:spPr/>
    </dgm:pt>
    <dgm:pt modelId="{048219E9-84AD-4D12-B6FE-784AE343E769}" type="pres">
      <dgm:prSet presAssocID="{88E3397E-2E1E-477F-8B06-D1830144EF74}" presName="composite" presStyleCnt="0"/>
      <dgm:spPr/>
    </dgm:pt>
    <dgm:pt modelId="{6087CD89-5B14-470F-875C-26A81FBDF40F}" type="pres">
      <dgm:prSet presAssocID="{88E3397E-2E1E-477F-8B06-D1830144EF74}" presName="ConnectorPoint" presStyleLbl="lnNode1" presStyleIdx="6" presStyleCnt="8"/>
      <dgm:spPr>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gm:spPr>
    </dgm:pt>
    <dgm:pt modelId="{5E0B3484-FFC6-43BE-BC02-1E8D5BB8E9A3}" type="pres">
      <dgm:prSet presAssocID="{88E3397E-2E1E-477F-8B06-D1830144EF74}" presName="DropPinPlaceHolder" presStyleCnt="0"/>
      <dgm:spPr/>
    </dgm:pt>
    <dgm:pt modelId="{312CF9BB-F80F-485D-A97F-90D186E7BB7A}" type="pres">
      <dgm:prSet presAssocID="{88E3397E-2E1E-477F-8B06-D1830144EF74}" presName="DropPin" presStyleLbl="alignNode1" presStyleIdx="6" presStyleCnt="8"/>
      <dgm:spPr/>
    </dgm:pt>
    <dgm:pt modelId="{10A77D75-34BC-4237-AA8D-DC8C6F1113A4}" type="pres">
      <dgm:prSet presAssocID="{88E3397E-2E1E-477F-8B06-D1830144EF74}" presName="Ellipse" presStyleLbl="fgAcc1" presStyleIdx="7" presStyleCnt="9"/>
      <dgm:spPr>
        <a:solidFill>
          <a:schemeClr val="accent1">
            <a:alpha val="90000"/>
            <a:tint val="40000"/>
            <a:hueOff val="0"/>
            <a:satOff val="0"/>
            <a:lumOff val="0"/>
            <a:alphaOff val="0"/>
          </a:schemeClr>
        </a:solidFill>
        <a:ln w="12700" cap="flat" cmpd="sng" algn="ctr">
          <a:noFill/>
          <a:prstDash val="solid"/>
          <a:miter lim="800000"/>
        </a:ln>
        <a:effectLst/>
      </dgm:spPr>
    </dgm:pt>
    <dgm:pt modelId="{4142B9C3-E55E-430E-90DA-AA150907109D}" type="pres">
      <dgm:prSet presAssocID="{88E3397E-2E1E-477F-8B06-D1830144EF74}" presName="L2TextContainer" presStyleLbl="revTx" presStyleIdx="12" presStyleCnt="16">
        <dgm:presLayoutVars>
          <dgm:bulletEnabled val="1"/>
        </dgm:presLayoutVars>
      </dgm:prSet>
      <dgm:spPr/>
    </dgm:pt>
    <dgm:pt modelId="{9F01011C-0FAD-4CD2-B524-31A3C23148D1}" type="pres">
      <dgm:prSet presAssocID="{88E3397E-2E1E-477F-8B06-D1830144EF74}" presName="L1TextContainer" presStyleLbl="revTx" presStyleIdx="13" presStyleCnt="16">
        <dgm:presLayoutVars>
          <dgm:chMax val="1"/>
          <dgm:chPref val="1"/>
          <dgm:bulletEnabled val="1"/>
        </dgm:presLayoutVars>
      </dgm:prSet>
      <dgm:spPr/>
    </dgm:pt>
    <dgm:pt modelId="{3A661913-1D3E-4E5C-AAD0-C6247346BEBD}" type="pres">
      <dgm:prSet presAssocID="{88E3397E-2E1E-477F-8B06-D1830144EF74}" presName="ConnectLine" presStyleLbl="sibTrans1D1" presStyleIdx="6" presStyleCnt="8"/>
      <dgm:spPr>
        <a:noFill/>
        <a:ln w="12700" cap="flat" cmpd="sng" algn="ctr">
          <a:solidFill>
            <a:schemeClr val="accent1">
              <a:hueOff val="0"/>
              <a:satOff val="0"/>
              <a:lumOff val="0"/>
              <a:alphaOff val="0"/>
            </a:schemeClr>
          </a:solidFill>
          <a:prstDash val="dash"/>
          <a:miter lim="800000"/>
        </a:ln>
        <a:effectLst/>
      </dgm:spPr>
    </dgm:pt>
    <dgm:pt modelId="{EA848993-1790-4F11-9C1D-62F923BCDF19}" type="pres">
      <dgm:prSet presAssocID="{88E3397E-2E1E-477F-8B06-D1830144EF74}" presName="EmptyPlaceHolder" presStyleCnt="0"/>
      <dgm:spPr/>
    </dgm:pt>
    <dgm:pt modelId="{95BECCB0-0FA6-4E59-BA67-2CE10EB770C6}" type="pres">
      <dgm:prSet presAssocID="{675397F5-093E-490F-BD7F-1D7AC4B430FF}" presName="spaceBetweenRectangles" presStyleCnt="0"/>
      <dgm:spPr/>
    </dgm:pt>
    <dgm:pt modelId="{8CD37ABE-68B6-48E7-9504-DBDC7299BE83}" type="pres">
      <dgm:prSet presAssocID="{0F21F828-2829-4DF0-B14A-B8704A61C4A0}" presName="composite" presStyleCnt="0"/>
      <dgm:spPr/>
    </dgm:pt>
    <dgm:pt modelId="{82BD668A-40A1-4BA6-8F82-B5CF8EA08F0C}" type="pres">
      <dgm:prSet presAssocID="{0F21F828-2829-4DF0-B14A-B8704A61C4A0}" presName="ConnectorPoint" presStyleLbl="lnNode1" presStyleIdx="7" presStyleCnt="8"/>
      <dgm:spPr>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gm:spPr>
    </dgm:pt>
    <dgm:pt modelId="{A0A3D0EF-8A09-4A58-BA21-ACFBC8E217E0}" type="pres">
      <dgm:prSet presAssocID="{0F21F828-2829-4DF0-B14A-B8704A61C4A0}" presName="DropPinPlaceHolder" presStyleCnt="0"/>
      <dgm:spPr/>
    </dgm:pt>
    <dgm:pt modelId="{5EA1D7B3-2978-4FB1-8E75-EE5994DA97EF}" type="pres">
      <dgm:prSet presAssocID="{0F21F828-2829-4DF0-B14A-B8704A61C4A0}" presName="DropPin" presStyleLbl="alignNode1" presStyleIdx="7" presStyleCnt="8"/>
      <dgm:spPr/>
    </dgm:pt>
    <dgm:pt modelId="{0CDF0F1C-2737-499B-8992-38A6D0B6889E}" type="pres">
      <dgm:prSet presAssocID="{0F21F828-2829-4DF0-B14A-B8704A61C4A0}" presName="Ellipse" presStyleLbl="fgAcc1" presStyleIdx="8" presStyleCnt="9"/>
      <dgm:spPr>
        <a:solidFill>
          <a:schemeClr val="accent1">
            <a:alpha val="90000"/>
            <a:tint val="40000"/>
            <a:hueOff val="0"/>
            <a:satOff val="0"/>
            <a:lumOff val="0"/>
            <a:alphaOff val="0"/>
          </a:schemeClr>
        </a:solidFill>
        <a:ln w="12700" cap="flat" cmpd="sng" algn="ctr">
          <a:noFill/>
          <a:prstDash val="solid"/>
          <a:miter lim="800000"/>
        </a:ln>
        <a:effectLst/>
      </dgm:spPr>
    </dgm:pt>
    <dgm:pt modelId="{0AEDF9FD-A20F-437B-9219-88C93B965CE7}" type="pres">
      <dgm:prSet presAssocID="{0F21F828-2829-4DF0-B14A-B8704A61C4A0}" presName="L2TextContainer" presStyleLbl="revTx" presStyleIdx="14" presStyleCnt="16">
        <dgm:presLayoutVars>
          <dgm:bulletEnabled val="1"/>
        </dgm:presLayoutVars>
      </dgm:prSet>
      <dgm:spPr/>
    </dgm:pt>
    <dgm:pt modelId="{32B38D7F-9172-44D2-8E6F-B3BEDB5AD77E}" type="pres">
      <dgm:prSet presAssocID="{0F21F828-2829-4DF0-B14A-B8704A61C4A0}" presName="L1TextContainer" presStyleLbl="revTx" presStyleIdx="15" presStyleCnt="16">
        <dgm:presLayoutVars>
          <dgm:chMax val="1"/>
          <dgm:chPref val="1"/>
          <dgm:bulletEnabled val="1"/>
        </dgm:presLayoutVars>
      </dgm:prSet>
      <dgm:spPr/>
    </dgm:pt>
    <dgm:pt modelId="{A456D439-3B02-4287-9C66-A8E5DBC29784}" type="pres">
      <dgm:prSet presAssocID="{0F21F828-2829-4DF0-B14A-B8704A61C4A0}" presName="ConnectLine" presStyleLbl="sibTrans1D1" presStyleIdx="7" presStyleCnt="8"/>
      <dgm:spPr>
        <a:noFill/>
        <a:ln w="12700" cap="flat" cmpd="sng" algn="ctr">
          <a:solidFill>
            <a:schemeClr val="accent1">
              <a:hueOff val="0"/>
              <a:satOff val="0"/>
              <a:lumOff val="0"/>
              <a:alphaOff val="0"/>
            </a:schemeClr>
          </a:solidFill>
          <a:prstDash val="dash"/>
          <a:miter lim="800000"/>
        </a:ln>
        <a:effectLst/>
      </dgm:spPr>
    </dgm:pt>
    <dgm:pt modelId="{E5453639-50D4-4491-9DD2-688C9A60482B}" type="pres">
      <dgm:prSet presAssocID="{0F21F828-2829-4DF0-B14A-B8704A61C4A0}" presName="EmptyPlaceHolder" presStyleCnt="0"/>
      <dgm:spPr/>
    </dgm:pt>
  </dgm:ptLst>
  <dgm:cxnLst>
    <dgm:cxn modelId="{4E7FF31E-A11C-446D-8A0D-CD7B7BDE57CE}" type="presOf" srcId="{88E3397E-2E1E-477F-8B06-D1830144EF74}" destId="{9F01011C-0FAD-4CD2-B524-31A3C23148D1}" srcOrd="0" destOrd="0" presId="urn:microsoft.com/office/officeart/2017/3/layout/DropPinTimeline"/>
    <dgm:cxn modelId="{CB9BDA1F-8451-4BB3-9AA3-13D51510767D}" srcId="{DF98948C-D01D-4067-8858-0214A0DEA502}" destId="{9A27A48D-DD8F-499B-B679-BE4123218BEE}" srcOrd="2" destOrd="0" parTransId="{B075480D-763E-45E4-A655-AC1AA698E13A}" sibTransId="{DF56ACA3-57A4-47E6-949E-CBF46B339EDF}"/>
    <dgm:cxn modelId="{3D0CD421-1275-4A7B-826E-9958B6E7D3BC}" type="presOf" srcId="{365AE0A3-2286-472E-A1E7-101BD6A389C8}" destId="{0AEDF9FD-A20F-437B-9219-88C93B965CE7}" srcOrd="0" destOrd="0" presId="urn:microsoft.com/office/officeart/2017/3/layout/DropPinTimeline"/>
    <dgm:cxn modelId="{4131F625-069B-42BF-B083-B9A167CFE36C}" type="presOf" srcId="{73D0FEB2-6900-49F4-B3B3-EAC721A9E4CC}" destId="{FD273634-382E-461A-B765-AE0CAD7BA6D6}" srcOrd="0" destOrd="0" presId="urn:microsoft.com/office/officeart/2017/3/layout/DropPinTimeline"/>
    <dgm:cxn modelId="{5870EA28-DC6C-42AE-B553-FB43419FFB43}" srcId="{DF98948C-D01D-4067-8858-0214A0DEA502}" destId="{71A1F842-847C-4D2E-A2E1-E78548C0CCFC}" srcOrd="5" destOrd="0" parTransId="{96E3AA39-1ECB-4430-A3D5-6C32A77FD554}" sibTransId="{5ECF24D8-5564-4CE0-8218-5F20CA686D8E}"/>
    <dgm:cxn modelId="{61748C2C-81E6-4CB9-9FAE-557845E48F3D}" srcId="{88E3397E-2E1E-477F-8B06-D1830144EF74}" destId="{40046B4A-3B36-4548-8627-3C237F913810}" srcOrd="0" destOrd="0" parTransId="{0A608039-E38D-4FF5-AD0F-2F770AB1DCDD}" sibTransId="{4E13D63B-9AAF-49C2-9A05-615E4A991F6B}"/>
    <dgm:cxn modelId="{6A29DE3B-05A7-49D9-BB41-370BA711BC85}" type="presOf" srcId="{9E205960-9FCA-4C5F-A68D-4B4532C621A1}" destId="{6CBFF161-5F84-49CB-A8DD-B13F67DCD0EA}" srcOrd="0" destOrd="0" presId="urn:microsoft.com/office/officeart/2017/3/layout/DropPinTimeline"/>
    <dgm:cxn modelId="{8A7DBD3E-0C09-48E1-9B29-7D099BA90728}" srcId="{71A1F842-847C-4D2E-A2E1-E78548C0CCFC}" destId="{40E827B0-4857-46D0-B803-B6FA2653DA87}" srcOrd="0" destOrd="0" parTransId="{8F90489A-F7B5-4555-A247-DF8FF150C551}" sibTransId="{CDF94DF2-FC2D-4CDD-A18E-34B8434FAD47}"/>
    <dgm:cxn modelId="{ED9D5C61-B92B-492C-BA95-503A3C0967D1}" type="presOf" srcId="{0AA23E79-E8CB-4ECF-8A90-8AFAEC21680C}" destId="{0F834DF6-2984-4599-B5B8-68A9EF15F951}" srcOrd="0" destOrd="0" presId="urn:microsoft.com/office/officeart/2017/3/layout/DropPinTimeline"/>
    <dgm:cxn modelId="{62F44D65-023B-4E27-AE93-B7CC287CC328}" srcId="{7EF08EBA-318C-4A4A-9FD4-A65F623AE63A}" destId="{15584B0B-7D9D-43B6-90AB-44F2A899A0C1}" srcOrd="0" destOrd="0" parTransId="{F75EE08E-9D6A-48D7-ABF5-3414050BD417}" sibTransId="{1CC6C0CF-C09A-4F2E-93E8-A1C89BCEFBA0}"/>
    <dgm:cxn modelId="{212D8567-F4B1-4614-A7D6-726B16A2C01D}" srcId="{73D0FEB2-6900-49F4-B3B3-EAC721A9E4CC}" destId="{809D4A02-833C-441B-A167-D912CB197066}" srcOrd="0" destOrd="0" parTransId="{ABC88D8C-1925-41C9-896C-22A3E6F7B25B}" sibTransId="{0D2DAF95-58EF-4B26-861B-E5DBF3F78913}"/>
    <dgm:cxn modelId="{80B97D49-C6BB-4DF3-AE2F-6F26BA1DD929}" type="presOf" srcId="{40E827B0-4857-46D0-B803-B6FA2653DA87}" destId="{B3E0DF00-0EE0-40AD-81A7-83EAF321EEC8}" srcOrd="0" destOrd="0" presId="urn:microsoft.com/office/officeart/2017/3/layout/DropPinTimeline"/>
    <dgm:cxn modelId="{20C46F6C-B8A1-475A-9082-1BC43B2AB944}" type="presOf" srcId="{71A1F842-847C-4D2E-A2E1-E78548C0CCFC}" destId="{58A2F549-6DFF-4B3A-8973-CF5193E22660}" srcOrd="0" destOrd="0" presId="urn:microsoft.com/office/officeart/2017/3/layout/DropPinTimeline"/>
    <dgm:cxn modelId="{F6094271-BAA3-44EB-8E70-F2A11BD0B048}" srcId="{DF98948C-D01D-4067-8858-0214A0DEA502}" destId="{7EF08EBA-318C-4A4A-9FD4-A65F623AE63A}" srcOrd="0" destOrd="0" parTransId="{84CC43A2-1723-457A-8C95-D19DDA4B2B66}" sibTransId="{15FF5B12-C256-459D-B8F5-D57DF3DDBDDE}"/>
    <dgm:cxn modelId="{97EA597F-E1DB-4F40-BD7B-C604D057D094}" type="presOf" srcId="{9A27A48D-DD8F-499B-B679-BE4123218BEE}" destId="{B0F9FFED-7DDB-4A9D-A428-A6685BA327A4}" srcOrd="0" destOrd="0" presId="urn:microsoft.com/office/officeart/2017/3/layout/DropPinTimeline"/>
    <dgm:cxn modelId="{66A84D81-0C0B-412F-8FA1-DA2E8BD99ADD}" type="presOf" srcId="{40046B4A-3B36-4548-8627-3C237F913810}" destId="{4142B9C3-E55E-430E-90DA-AA150907109D}" srcOrd="0" destOrd="0" presId="urn:microsoft.com/office/officeart/2017/3/layout/DropPinTimeline"/>
    <dgm:cxn modelId="{04FA8A88-BDC2-4588-B003-BE728FA2F6CB}" type="presOf" srcId="{DF98948C-D01D-4067-8858-0214A0DEA502}" destId="{D54EB65E-B962-47B0-901B-E2309F5FD53A}" srcOrd="0" destOrd="0" presId="urn:microsoft.com/office/officeart/2017/3/layout/DropPinTimeline"/>
    <dgm:cxn modelId="{EF866294-1138-417D-8CB1-5CC079021515}" srcId="{DF98948C-D01D-4067-8858-0214A0DEA502}" destId="{7007F1A2-F64B-42A2-97B5-CE1B6FF23093}" srcOrd="4" destOrd="0" parTransId="{B3D9823E-061F-458C-93FC-B13E9C1CD7EA}" sibTransId="{3C41DAB4-B77D-44A4-A611-85B773334A39}"/>
    <dgm:cxn modelId="{48A1B9A1-16EB-4723-BD02-17D38FDD434E}" type="presOf" srcId="{7007F1A2-F64B-42A2-97B5-CE1B6FF23093}" destId="{6F62F7DC-A9D7-4C2D-AFCC-C1314D99785A}" srcOrd="0" destOrd="0" presId="urn:microsoft.com/office/officeart/2017/3/layout/DropPinTimeline"/>
    <dgm:cxn modelId="{593822AC-5009-428D-8707-F9E585BF9F3D}" srcId="{DF98948C-D01D-4067-8858-0214A0DEA502}" destId="{0F21F828-2829-4DF0-B14A-B8704A61C4A0}" srcOrd="7" destOrd="0" parTransId="{242B913C-812B-4ED5-8804-6B0F3F683C9D}" sibTransId="{03B74FE4-B63C-4BD9-ADB1-7257C3401A1F}"/>
    <dgm:cxn modelId="{D3D6D9B5-2517-4EA9-A6A5-C96CF7200FE8}" srcId="{DF98948C-D01D-4067-8858-0214A0DEA502}" destId="{88E3397E-2E1E-477F-8B06-D1830144EF74}" srcOrd="6" destOrd="0" parTransId="{6372C20A-3F1A-4C9C-9C20-97E8417F1FE5}" sibTransId="{675397F5-093E-490F-BD7F-1D7AC4B430FF}"/>
    <dgm:cxn modelId="{FFE847B6-2CB2-4E5F-AEDE-D5FF2AF0F474}" type="presOf" srcId="{15584B0B-7D9D-43B6-90AB-44F2A899A0C1}" destId="{3E983718-96CB-441E-8CFD-9B8D6B204E27}" srcOrd="0" destOrd="0" presId="urn:microsoft.com/office/officeart/2017/3/layout/DropPinTimeline"/>
    <dgm:cxn modelId="{0D13A8B8-FE44-493E-9D05-81394B5FA19A}" type="presOf" srcId="{7EF08EBA-318C-4A4A-9FD4-A65F623AE63A}" destId="{5DD3203E-1541-448A-B3C6-E9C8B9987EF9}" srcOrd="0" destOrd="0" presId="urn:microsoft.com/office/officeart/2017/3/layout/DropPinTimeline"/>
    <dgm:cxn modelId="{ED9B9DBA-8126-489A-BE85-E1C246BBC62C}" type="presOf" srcId="{0F21F828-2829-4DF0-B14A-B8704A61C4A0}" destId="{32B38D7F-9172-44D2-8E6F-B3BEDB5AD77E}" srcOrd="0" destOrd="0" presId="urn:microsoft.com/office/officeart/2017/3/layout/DropPinTimeline"/>
    <dgm:cxn modelId="{1DB1DCCC-AE96-45AF-8B12-C7FF2EA41E2A}" srcId="{DF98948C-D01D-4067-8858-0214A0DEA502}" destId="{73D0FEB2-6900-49F4-B3B3-EAC721A9E4CC}" srcOrd="3" destOrd="0" parTransId="{4C830A42-C7CC-439E-B628-380B9DFEEAB9}" sibTransId="{E3B739B9-9250-49AB-B272-7231BB1EF907}"/>
    <dgm:cxn modelId="{97C983DC-2838-4CA6-8156-32A3D435123C}" srcId="{0AA23E79-E8CB-4ECF-8A90-8AFAEC21680C}" destId="{F2EB3399-D70B-41A3-B5ED-7CCC80253F58}" srcOrd="0" destOrd="0" parTransId="{68055B84-2853-471D-9177-0F8154CA3E23}" sibTransId="{197BE6CB-40DC-4361-A3C0-12F8FC4D4F54}"/>
    <dgm:cxn modelId="{52B6DDDD-BEAA-4362-BFA4-34AC2AC3F0A5}" type="presOf" srcId="{F2EB3399-D70B-41A3-B5ED-7CCC80253F58}" destId="{56628196-B508-4412-BA63-B84A8D66A6FA}" srcOrd="0" destOrd="0" presId="urn:microsoft.com/office/officeart/2017/3/layout/DropPinTimeline"/>
    <dgm:cxn modelId="{EBCFDEDE-6E5C-4D61-A02F-7B3E47F5335C}" srcId="{DF98948C-D01D-4067-8858-0214A0DEA502}" destId="{0AA23E79-E8CB-4ECF-8A90-8AFAEC21680C}" srcOrd="1" destOrd="0" parTransId="{7BFAA5C3-B302-4D1F-B198-A361234AEA86}" sibTransId="{519D1A99-643A-4F3C-9802-89046B5E96F6}"/>
    <dgm:cxn modelId="{D2CB1BEA-F7CC-4690-9A83-F378815C80E5}" type="presOf" srcId="{1BBD349B-98D3-45A4-9A6C-D959BAF7C93C}" destId="{27648AEF-912E-46AD-9805-DBBE9F693A45}" srcOrd="0" destOrd="0" presId="urn:microsoft.com/office/officeart/2017/3/layout/DropPinTimeline"/>
    <dgm:cxn modelId="{8786D2EA-62A6-4B9D-B7D9-7F5C484599C2}" srcId="{9A27A48D-DD8F-499B-B679-BE4123218BEE}" destId="{1BBD349B-98D3-45A4-9A6C-D959BAF7C93C}" srcOrd="0" destOrd="0" parTransId="{A2B38B4E-E93C-4FA3-A7F4-46E269570B66}" sibTransId="{6111238E-C3AB-4B6E-905F-E8AB270AA6D2}"/>
    <dgm:cxn modelId="{9AAA12EB-D1C5-40A0-AE6D-EB19D8E8C302}" srcId="{0F21F828-2829-4DF0-B14A-B8704A61C4A0}" destId="{365AE0A3-2286-472E-A1E7-101BD6A389C8}" srcOrd="0" destOrd="0" parTransId="{0F0FDA90-EBD2-4B55-9C07-CAA99B09C0FA}" sibTransId="{1E9F7E6E-76AF-4335-8556-EE778374F151}"/>
    <dgm:cxn modelId="{EA47F7F0-F00F-4AF1-A87A-89CD423BD8CF}" type="presOf" srcId="{809D4A02-833C-441B-A167-D912CB197066}" destId="{F3B943BF-059D-45FA-A7D8-21F3833B5725}" srcOrd="0" destOrd="0" presId="urn:microsoft.com/office/officeart/2017/3/layout/DropPinTimeline"/>
    <dgm:cxn modelId="{3FAF21FB-7C88-4FEF-9EAD-92059F49335C}" srcId="{7007F1A2-F64B-42A2-97B5-CE1B6FF23093}" destId="{9E205960-9FCA-4C5F-A68D-4B4532C621A1}" srcOrd="0" destOrd="0" parTransId="{CF2EA24C-54A3-4461-A463-0DBD1F7BE0B0}" sibTransId="{BBBC94B0-37CC-4B95-9DA8-A6BC78E3A524}"/>
    <dgm:cxn modelId="{57249ABB-331C-4875-92F6-12E7095FEE20}" type="presParOf" srcId="{D54EB65E-B962-47B0-901B-E2309F5FD53A}" destId="{6091084F-F340-4D0F-997C-12DB33C3B39C}" srcOrd="0" destOrd="0" presId="urn:microsoft.com/office/officeart/2017/3/layout/DropPinTimeline"/>
    <dgm:cxn modelId="{64C8EDE9-45D9-44BD-8F59-501044B03505}" type="presParOf" srcId="{D54EB65E-B962-47B0-901B-E2309F5FD53A}" destId="{0BFEA0D3-CBD0-477A-89C0-D377D8638808}" srcOrd="1" destOrd="0" presId="urn:microsoft.com/office/officeart/2017/3/layout/DropPinTimeline"/>
    <dgm:cxn modelId="{AE736C7B-FF80-405B-95E4-CEEDFB2304BB}" type="presParOf" srcId="{0BFEA0D3-CBD0-477A-89C0-D377D8638808}" destId="{C68792C0-5126-4FF0-8F51-D6A6262D3C24}" srcOrd="0" destOrd="0" presId="urn:microsoft.com/office/officeart/2017/3/layout/DropPinTimeline"/>
    <dgm:cxn modelId="{426FBFBD-A857-44D5-A1FE-A62A83D63F77}" type="presParOf" srcId="{C68792C0-5126-4FF0-8F51-D6A6262D3C24}" destId="{6FDE75B8-8679-40FC-B068-82A1AD8BDB29}" srcOrd="0" destOrd="0" presId="urn:microsoft.com/office/officeart/2017/3/layout/DropPinTimeline"/>
    <dgm:cxn modelId="{C77F5B6B-2F0C-4A77-ADAE-2E847673B4B0}" type="presParOf" srcId="{C68792C0-5126-4FF0-8F51-D6A6262D3C24}" destId="{C2D205F3-E6AD-46CE-A5DC-05C032BDB551}" srcOrd="1" destOrd="0" presId="urn:microsoft.com/office/officeart/2017/3/layout/DropPinTimeline"/>
    <dgm:cxn modelId="{67AD3C6C-8DEA-40E2-B72D-8B6FAA0204B2}" type="presParOf" srcId="{C2D205F3-E6AD-46CE-A5DC-05C032BDB551}" destId="{1133B7E2-243E-480D-A3EF-BF8669252808}" srcOrd="0" destOrd="0" presId="urn:microsoft.com/office/officeart/2017/3/layout/DropPinTimeline"/>
    <dgm:cxn modelId="{B9CC8B12-A246-4D43-A278-66E920BC662D}" type="presParOf" srcId="{C2D205F3-E6AD-46CE-A5DC-05C032BDB551}" destId="{E5AA9A84-D20A-4FEA-A3F2-7A6139271F2B}" srcOrd="1" destOrd="0" presId="urn:microsoft.com/office/officeart/2017/3/layout/DropPinTimeline"/>
    <dgm:cxn modelId="{AE68C5C6-D65D-45F4-AC36-4F822BD8FA5F}" type="presParOf" srcId="{C68792C0-5126-4FF0-8F51-D6A6262D3C24}" destId="{3E983718-96CB-441E-8CFD-9B8D6B204E27}" srcOrd="2" destOrd="0" presId="urn:microsoft.com/office/officeart/2017/3/layout/DropPinTimeline"/>
    <dgm:cxn modelId="{DD6DD412-CC1C-4A61-8359-28784A248746}" type="presParOf" srcId="{C68792C0-5126-4FF0-8F51-D6A6262D3C24}" destId="{5DD3203E-1541-448A-B3C6-E9C8B9987EF9}" srcOrd="3" destOrd="0" presId="urn:microsoft.com/office/officeart/2017/3/layout/DropPinTimeline"/>
    <dgm:cxn modelId="{F358EFE0-1580-4508-9187-25A267D2A803}" type="presParOf" srcId="{C68792C0-5126-4FF0-8F51-D6A6262D3C24}" destId="{49B70FE0-6741-4853-9EE2-1DB1509EC153}" srcOrd="4" destOrd="0" presId="urn:microsoft.com/office/officeart/2017/3/layout/DropPinTimeline"/>
    <dgm:cxn modelId="{8C4703AD-876B-4B8F-B6BA-F52BB661B1A0}" type="presParOf" srcId="{C68792C0-5126-4FF0-8F51-D6A6262D3C24}" destId="{D6BF7079-349F-42B6-8DF3-205078A93207}" srcOrd="5" destOrd="0" presId="urn:microsoft.com/office/officeart/2017/3/layout/DropPinTimeline"/>
    <dgm:cxn modelId="{5381783E-9BE6-49C9-BCDB-7F821866FFA2}" type="presParOf" srcId="{0BFEA0D3-CBD0-477A-89C0-D377D8638808}" destId="{9ACC4835-F4B5-40D1-B50A-1DEB3350C9A3}" srcOrd="1" destOrd="0" presId="urn:microsoft.com/office/officeart/2017/3/layout/DropPinTimeline"/>
    <dgm:cxn modelId="{A07AE3BA-D293-41A8-8208-E5E7306E0786}" type="presParOf" srcId="{0BFEA0D3-CBD0-477A-89C0-D377D8638808}" destId="{FBE4ECA3-BC17-4A76-83E0-2C98816CC1A7}" srcOrd="2" destOrd="0" presId="urn:microsoft.com/office/officeart/2017/3/layout/DropPinTimeline"/>
    <dgm:cxn modelId="{4BB315E5-FBE4-47EE-AB6A-6447609A6BDB}" type="presParOf" srcId="{FBE4ECA3-BC17-4A76-83E0-2C98816CC1A7}" destId="{F0D6753D-F733-40BE-95EA-C56A7EFA7727}" srcOrd="0" destOrd="0" presId="urn:microsoft.com/office/officeart/2017/3/layout/DropPinTimeline"/>
    <dgm:cxn modelId="{3A006333-326E-47E1-9DD9-FDEEBF8FEDA7}" type="presParOf" srcId="{FBE4ECA3-BC17-4A76-83E0-2C98816CC1A7}" destId="{B4A1BA3E-1FFE-4372-AB2A-272D86818454}" srcOrd="1" destOrd="0" presId="urn:microsoft.com/office/officeart/2017/3/layout/DropPinTimeline"/>
    <dgm:cxn modelId="{A2EBD292-08D0-4E3B-BF73-40EF4E5FDE44}" type="presParOf" srcId="{B4A1BA3E-1FFE-4372-AB2A-272D86818454}" destId="{09E1F53D-3441-4B50-8379-07DEB3291851}" srcOrd="0" destOrd="0" presId="urn:microsoft.com/office/officeart/2017/3/layout/DropPinTimeline"/>
    <dgm:cxn modelId="{A3BCC99A-3175-4B55-A21D-02CBDE862CC8}" type="presParOf" srcId="{B4A1BA3E-1FFE-4372-AB2A-272D86818454}" destId="{082EBFD0-47A2-4671-B58E-10F21F0EA6C5}" srcOrd="1" destOrd="0" presId="urn:microsoft.com/office/officeart/2017/3/layout/DropPinTimeline"/>
    <dgm:cxn modelId="{1A8FAC68-F026-4330-A651-A66F700EC09A}" type="presParOf" srcId="{FBE4ECA3-BC17-4A76-83E0-2C98816CC1A7}" destId="{56628196-B508-4412-BA63-B84A8D66A6FA}" srcOrd="2" destOrd="0" presId="urn:microsoft.com/office/officeart/2017/3/layout/DropPinTimeline"/>
    <dgm:cxn modelId="{8F43186F-77CB-4F71-B258-3AC5280BD0B1}" type="presParOf" srcId="{FBE4ECA3-BC17-4A76-83E0-2C98816CC1A7}" destId="{0F834DF6-2984-4599-B5B8-68A9EF15F951}" srcOrd="3" destOrd="0" presId="urn:microsoft.com/office/officeart/2017/3/layout/DropPinTimeline"/>
    <dgm:cxn modelId="{314836EA-4921-4CE6-9FA7-D801A538FB3F}" type="presParOf" srcId="{FBE4ECA3-BC17-4A76-83E0-2C98816CC1A7}" destId="{A8CF74E2-E448-44BC-93FB-3EA07BED5F19}" srcOrd="4" destOrd="0" presId="urn:microsoft.com/office/officeart/2017/3/layout/DropPinTimeline"/>
    <dgm:cxn modelId="{FB015744-234F-47ED-AE5A-2EB60F438DC3}" type="presParOf" srcId="{FBE4ECA3-BC17-4A76-83E0-2C98816CC1A7}" destId="{1948589E-1110-479C-ADA9-E5C410847137}" srcOrd="5" destOrd="0" presId="urn:microsoft.com/office/officeart/2017/3/layout/DropPinTimeline"/>
    <dgm:cxn modelId="{CBD6F954-34DB-4413-BF6B-0D7A9C4D97C0}" type="presParOf" srcId="{0BFEA0D3-CBD0-477A-89C0-D377D8638808}" destId="{E5BBD198-75BF-4E02-A0A7-1423821FAF96}" srcOrd="3" destOrd="0" presId="urn:microsoft.com/office/officeart/2017/3/layout/DropPinTimeline"/>
    <dgm:cxn modelId="{A4EC5962-2B03-45DD-BADF-F881AB7DD6F8}" type="presParOf" srcId="{0BFEA0D3-CBD0-477A-89C0-D377D8638808}" destId="{D035192A-C82C-4F05-A584-673E51CBC683}" srcOrd="4" destOrd="0" presId="urn:microsoft.com/office/officeart/2017/3/layout/DropPinTimeline"/>
    <dgm:cxn modelId="{11DE180C-6943-4B74-8173-A9FB58EEF60F}" type="presParOf" srcId="{D035192A-C82C-4F05-A584-673E51CBC683}" destId="{FDF86537-71FE-4481-B1E6-FE450418A9B1}" srcOrd="0" destOrd="0" presId="urn:microsoft.com/office/officeart/2017/3/layout/DropPinTimeline"/>
    <dgm:cxn modelId="{F32294BD-A6CB-47E0-81B3-2B7F4EBFDE97}" type="presParOf" srcId="{D035192A-C82C-4F05-A584-673E51CBC683}" destId="{F699F417-C1FC-41D9-BE5A-7D17D036D776}" srcOrd="1" destOrd="0" presId="urn:microsoft.com/office/officeart/2017/3/layout/DropPinTimeline"/>
    <dgm:cxn modelId="{58E9B952-E65D-44DA-9151-AD498F2ABE35}" type="presParOf" srcId="{F699F417-C1FC-41D9-BE5A-7D17D036D776}" destId="{BBA64D96-2181-4242-B179-63EE0568A26A}" srcOrd="0" destOrd="0" presId="urn:microsoft.com/office/officeart/2017/3/layout/DropPinTimeline"/>
    <dgm:cxn modelId="{7A05E345-C0DE-4B95-A1D9-7C3910E852B7}" type="presParOf" srcId="{F699F417-C1FC-41D9-BE5A-7D17D036D776}" destId="{203ADC6F-CC40-42AF-87FA-380C86D87248}" srcOrd="1" destOrd="0" presId="urn:microsoft.com/office/officeart/2017/3/layout/DropPinTimeline"/>
    <dgm:cxn modelId="{105E001D-1190-4EF9-AE01-96A7B584129F}" type="presParOf" srcId="{D035192A-C82C-4F05-A584-673E51CBC683}" destId="{27648AEF-912E-46AD-9805-DBBE9F693A45}" srcOrd="2" destOrd="0" presId="urn:microsoft.com/office/officeart/2017/3/layout/DropPinTimeline"/>
    <dgm:cxn modelId="{F601F49E-44B5-4B74-922D-DE7603201C63}" type="presParOf" srcId="{D035192A-C82C-4F05-A584-673E51CBC683}" destId="{B0F9FFED-7DDB-4A9D-A428-A6685BA327A4}" srcOrd="3" destOrd="0" presId="urn:microsoft.com/office/officeart/2017/3/layout/DropPinTimeline"/>
    <dgm:cxn modelId="{66BEDF92-B2E3-457D-9071-B1DBE52FAC06}" type="presParOf" srcId="{D035192A-C82C-4F05-A584-673E51CBC683}" destId="{9C8EBC72-7EBB-4CEC-A3B4-7C4214C6EE08}" srcOrd="4" destOrd="0" presId="urn:microsoft.com/office/officeart/2017/3/layout/DropPinTimeline"/>
    <dgm:cxn modelId="{50974D37-24AC-4E38-B728-E860DDE70B18}" type="presParOf" srcId="{D035192A-C82C-4F05-A584-673E51CBC683}" destId="{59D52253-ED27-4D63-9DB0-8211B0FEF03D}" srcOrd="5" destOrd="0" presId="urn:microsoft.com/office/officeart/2017/3/layout/DropPinTimeline"/>
    <dgm:cxn modelId="{78A646B7-207A-4B28-B177-9A1097103607}" type="presParOf" srcId="{0BFEA0D3-CBD0-477A-89C0-D377D8638808}" destId="{F14CE9B7-C567-4F71-A4F1-8E8F5D0D6E65}" srcOrd="5" destOrd="0" presId="urn:microsoft.com/office/officeart/2017/3/layout/DropPinTimeline"/>
    <dgm:cxn modelId="{86555C82-EC0E-40D7-BC3B-525AD563D689}" type="presParOf" srcId="{0BFEA0D3-CBD0-477A-89C0-D377D8638808}" destId="{D4F5462B-A896-4F0F-80C2-82CA6BF66B43}" srcOrd="6" destOrd="0" presId="urn:microsoft.com/office/officeart/2017/3/layout/DropPinTimeline"/>
    <dgm:cxn modelId="{37765EBF-78E9-4735-BCF7-D9473245FF85}" type="presParOf" srcId="{D4F5462B-A896-4F0F-80C2-82CA6BF66B43}" destId="{49E30B43-BC1F-4E49-BD23-028D3F623985}" srcOrd="0" destOrd="0" presId="urn:microsoft.com/office/officeart/2017/3/layout/DropPinTimeline"/>
    <dgm:cxn modelId="{33F9C702-670A-47C0-B618-E5B7A2CF15EE}" type="presParOf" srcId="{D4F5462B-A896-4F0F-80C2-82CA6BF66B43}" destId="{06C09B81-5017-4790-9D50-112A2732DF5B}" srcOrd="1" destOrd="0" presId="urn:microsoft.com/office/officeart/2017/3/layout/DropPinTimeline"/>
    <dgm:cxn modelId="{55B1D9E1-6C10-45F9-965F-F06729A7F8A5}" type="presParOf" srcId="{06C09B81-5017-4790-9D50-112A2732DF5B}" destId="{1E9C0EBE-669A-4155-A6C2-16B95BB9E781}" srcOrd="0" destOrd="0" presId="urn:microsoft.com/office/officeart/2017/3/layout/DropPinTimeline"/>
    <dgm:cxn modelId="{0E4688E0-8041-4291-AB1F-6816C917082B}" type="presParOf" srcId="{06C09B81-5017-4790-9D50-112A2732DF5B}" destId="{B3821877-41AE-4B9C-BB7E-BFF1C66716A6}" srcOrd="1" destOrd="0" presId="urn:microsoft.com/office/officeart/2017/3/layout/DropPinTimeline"/>
    <dgm:cxn modelId="{733F6E96-A389-413E-A454-549B66A969B5}" type="presParOf" srcId="{D4F5462B-A896-4F0F-80C2-82CA6BF66B43}" destId="{F3B943BF-059D-45FA-A7D8-21F3833B5725}" srcOrd="2" destOrd="0" presId="urn:microsoft.com/office/officeart/2017/3/layout/DropPinTimeline"/>
    <dgm:cxn modelId="{99137ACF-231B-4706-95F1-716564492145}" type="presParOf" srcId="{D4F5462B-A896-4F0F-80C2-82CA6BF66B43}" destId="{FD273634-382E-461A-B765-AE0CAD7BA6D6}" srcOrd="3" destOrd="0" presId="urn:microsoft.com/office/officeart/2017/3/layout/DropPinTimeline"/>
    <dgm:cxn modelId="{DBB97328-DEA8-4415-AC67-EAD9C7D19DE0}" type="presParOf" srcId="{D4F5462B-A896-4F0F-80C2-82CA6BF66B43}" destId="{940F2454-5969-4037-9E88-9F8B8546DCBC}" srcOrd="4" destOrd="0" presId="urn:microsoft.com/office/officeart/2017/3/layout/DropPinTimeline"/>
    <dgm:cxn modelId="{B2E621B8-CB20-4D6A-926E-3E6F5496AE88}" type="presParOf" srcId="{D4F5462B-A896-4F0F-80C2-82CA6BF66B43}" destId="{12FF21F1-677A-4B21-8607-85071CB63D84}" srcOrd="5" destOrd="0" presId="urn:microsoft.com/office/officeart/2017/3/layout/DropPinTimeline"/>
    <dgm:cxn modelId="{EDB9BF96-7A37-4B2E-A593-F7755521AE50}" type="presParOf" srcId="{0BFEA0D3-CBD0-477A-89C0-D377D8638808}" destId="{5B1B2017-E796-4387-8040-F721B7A08925}" srcOrd="7" destOrd="0" presId="urn:microsoft.com/office/officeart/2017/3/layout/DropPinTimeline"/>
    <dgm:cxn modelId="{2E9C8E6B-825E-4C82-B27C-F6F0A588AF5F}" type="presParOf" srcId="{0BFEA0D3-CBD0-477A-89C0-D377D8638808}" destId="{67D22D2E-DEC9-43FF-8249-DF75CED6CC12}" srcOrd="8" destOrd="0" presId="urn:microsoft.com/office/officeart/2017/3/layout/DropPinTimeline"/>
    <dgm:cxn modelId="{7A2140FC-1CF6-4889-9748-45F0ADD9D6CD}" type="presParOf" srcId="{67D22D2E-DEC9-43FF-8249-DF75CED6CC12}" destId="{5D5B14B4-3804-4DB1-BAE3-F87D3D2C539C}" srcOrd="0" destOrd="0" presId="urn:microsoft.com/office/officeart/2017/3/layout/DropPinTimeline"/>
    <dgm:cxn modelId="{50789F5C-E271-432A-9B3D-B4DEEDFFA58B}" type="presParOf" srcId="{67D22D2E-DEC9-43FF-8249-DF75CED6CC12}" destId="{5A3ED6AA-CCCF-42CC-AEB8-977C5073528D}" srcOrd="1" destOrd="0" presId="urn:microsoft.com/office/officeart/2017/3/layout/DropPinTimeline"/>
    <dgm:cxn modelId="{057A305D-3A3F-44DB-B5B9-5B56E1DE96A0}" type="presParOf" srcId="{5A3ED6AA-CCCF-42CC-AEB8-977C5073528D}" destId="{9F1C246D-3150-4643-8EE4-0DB8E77EA130}" srcOrd="0" destOrd="0" presId="urn:microsoft.com/office/officeart/2017/3/layout/DropPinTimeline"/>
    <dgm:cxn modelId="{FD574D81-BC4D-46A5-AF12-6A14461D95BF}" type="presParOf" srcId="{5A3ED6AA-CCCF-42CC-AEB8-977C5073528D}" destId="{E3A1028A-D25E-4DD4-B0C2-A86AA434845B}" srcOrd="1" destOrd="0" presId="urn:microsoft.com/office/officeart/2017/3/layout/DropPinTimeline"/>
    <dgm:cxn modelId="{C8DE83A5-6166-45DF-8362-163A0944762F}" type="presParOf" srcId="{67D22D2E-DEC9-43FF-8249-DF75CED6CC12}" destId="{6CBFF161-5F84-49CB-A8DD-B13F67DCD0EA}" srcOrd="2" destOrd="0" presId="urn:microsoft.com/office/officeart/2017/3/layout/DropPinTimeline"/>
    <dgm:cxn modelId="{3196493E-C311-4B50-A0F4-6AC764D6DD1F}" type="presParOf" srcId="{67D22D2E-DEC9-43FF-8249-DF75CED6CC12}" destId="{6F62F7DC-A9D7-4C2D-AFCC-C1314D99785A}" srcOrd="3" destOrd="0" presId="urn:microsoft.com/office/officeart/2017/3/layout/DropPinTimeline"/>
    <dgm:cxn modelId="{FCC526C7-CCDC-4FB8-BACA-4CC8920A5B6A}" type="presParOf" srcId="{67D22D2E-DEC9-43FF-8249-DF75CED6CC12}" destId="{1C9BD101-07A8-4EBA-AAC9-EF4213D9FC5A}" srcOrd="4" destOrd="0" presId="urn:microsoft.com/office/officeart/2017/3/layout/DropPinTimeline"/>
    <dgm:cxn modelId="{805AEEA4-039F-4E02-99FD-6B50E57FE32F}" type="presParOf" srcId="{67D22D2E-DEC9-43FF-8249-DF75CED6CC12}" destId="{0762DF57-469C-48D3-BE01-72CC2B0E928D}" srcOrd="5" destOrd="0" presId="urn:microsoft.com/office/officeart/2017/3/layout/DropPinTimeline"/>
    <dgm:cxn modelId="{5BA986B8-368C-4FA0-8B0B-5E9C5A6E23EB}" type="presParOf" srcId="{0BFEA0D3-CBD0-477A-89C0-D377D8638808}" destId="{D224CAAD-9672-41B3-B4A2-46095BAEF4D7}" srcOrd="9" destOrd="0" presId="urn:microsoft.com/office/officeart/2017/3/layout/DropPinTimeline"/>
    <dgm:cxn modelId="{E576F802-A044-406A-9F61-8909D4C4559D}" type="presParOf" srcId="{0BFEA0D3-CBD0-477A-89C0-D377D8638808}" destId="{1F77F05E-F255-42D1-9B16-7BC774267662}" srcOrd="10" destOrd="0" presId="urn:microsoft.com/office/officeart/2017/3/layout/DropPinTimeline"/>
    <dgm:cxn modelId="{EC181AF0-4B91-4504-BF4E-F9AF130CDB18}" type="presParOf" srcId="{1F77F05E-F255-42D1-9B16-7BC774267662}" destId="{AE4D5B96-F83C-4095-9921-11821FD4475B}" srcOrd="0" destOrd="0" presId="urn:microsoft.com/office/officeart/2017/3/layout/DropPinTimeline"/>
    <dgm:cxn modelId="{EAD7F46A-FC8C-40BF-AFB6-A89947E45686}" type="presParOf" srcId="{1F77F05E-F255-42D1-9B16-7BC774267662}" destId="{8C195DC1-BBB4-4607-B1DB-E5E816F03C42}" srcOrd="1" destOrd="0" presId="urn:microsoft.com/office/officeart/2017/3/layout/DropPinTimeline"/>
    <dgm:cxn modelId="{1CDD2A0C-EFD6-4835-A84F-1A98BA1993AC}" type="presParOf" srcId="{8C195DC1-BBB4-4607-B1DB-E5E816F03C42}" destId="{3E19AAD0-3AC8-46A4-81B5-8227CCB276FC}" srcOrd="0" destOrd="0" presId="urn:microsoft.com/office/officeart/2017/3/layout/DropPinTimeline"/>
    <dgm:cxn modelId="{EA596F53-574F-4609-AD26-8E1BECFFB2C6}" type="presParOf" srcId="{8C195DC1-BBB4-4607-B1DB-E5E816F03C42}" destId="{43AB27A2-21DE-49EA-8C6E-5A37279B23AE}" srcOrd="1" destOrd="0" presId="urn:microsoft.com/office/officeart/2017/3/layout/DropPinTimeline"/>
    <dgm:cxn modelId="{4949C8A9-0690-48FD-801F-8F0C24837674}" type="presParOf" srcId="{1F77F05E-F255-42D1-9B16-7BC774267662}" destId="{B3E0DF00-0EE0-40AD-81A7-83EAF321EEC8}" srcOrd="2" destOrd="0" presId="urn:microsoft.com/office/officeart/2017/3/layout/DropPinTimeline"/>
    <dgm:cxn modelId="{8942E7C4-1778-4E1C-A5CB-12C1A343AD50}" type="presParOf" srcId="{1F77F05E-F255-42D1-9B16-7BC774267662}" destId="{58A2F549-6DFF-4B3A-8973-CF5193E22660}" srcOrd="3" destOrd="0" presId="urn:microsoft.com/office/officeart/2017/3/layout/DropPinTimeline"/>
    <dgm:cxn modelId="{DC52D805-4EF4-46AA-9BE7-7E088A72C62D}" type="presParOf" srcId="{1F77F05E-F255-42D1-9B16-7BC774267662}" destId="{3034C706-348A-4F8F-831A-C6EECC30E82D}" srcOrd="4" destOrd="0" presId="urn:microsoft.com/office/officeart/2017/3/layout/DropPinTimeline"/>
    <dgm:cxn modelId="{D9ACF1C5-DE76-40C6-A1AE-B3530D5344C1}" type="presParOf" srcId="{1F77F05E-F255-42D1-9B16-7BC774267662}" destId="{6BEFB345-F915-4ADC-9234-55152957649C}" srcOrd="5" destOrd="0" presId="urn:microsoft.com/office/officeart/2017/3/layout/DropPinTimeline"/>
    <dgm:cxn modelId="{151E6ED9-0DFA-4E78-B9C8-D75419A0020E}" type="presParOf" srcId="{0BFEA0D3-CBD0-477A-89C0-D377D8638808}" destId="{23C5424E-4363-45A5-A153-17F6659F60E7}" srcOrd="11" destOrd="0" presId="urn:microsoft.com/office/officeart/2017/3/layout/DropPinTimeline"/>
    <dgm:cxn modelId="{3E81E499-AD02-4E78-9036-F67F02E10FDA}" type="presParOf" srcId="{0BFEA0D3-CBD0-477A-89C0-D377D8638808}" destId="{048219E9-84AD-4D12-B6FE-784AE343E769}" srcOrd="12" destOrd="0" presId="urn:microsoft.com/office/officeart/2017/3/layout/DropPinTimeline"/>
    <dgm:cxn modelId="{7DAA6DEE-55B3-44A3-AB87-3EE6EF7AA27D}" type="presParOf" srcId="{048219E9-84AD-4D12-B6FE-784AE343E769}" destId="{6087CD89-5B14-470F-875C-26A81FBDF40F}" srcOrd="0" destOrd="0" presId="urn:microsoft.com/office/officeart/2017/3/layout/DropPinTimeline"/>
    <dgm:cxn modelId="{9E1EA0E4-FE47-4147-BFF9-91558A1A8416}" type="presParOf" srcId="{048219E9-84AD-4D12-B6FE-784AE343E769}" destId="{5E0B3484-FFC6-43BE-BC02-1E8D5BB8E9A3}" srcOrd="1" destOrd="0" presId="urn:microsoft.com/office/officeart/2017/3/layout/DropPinTimeline"/>
    <dgm:cxn modelId="{3A525300-5F4D-4A92-BCEB-4ABEEC0111CF}" type="presParOf" srcId="{5E0B3484-FFC6-43BE-BC02-1E8D5BB8E9A3}" destId="{312CF9BB-F80F-485D-A97F-90D186E7BB7A}" srcOrd="0" destOrd="0" presId="urn:microsoft.com/office/officeart/2017/3/layout/DropPinTimeline"/>
    <dgm:cxn modelId="{8D265A96-ADA6-48F1-8B2F-38637D90CBAF}" type="presParOf" srcId="{5E0B3484-FFC6-43BE-BC02-1E8D5BB8E9A3}" destId="{10A77D75-34BC-4237-AA8D-DC8C6F1113A4}" srcOrd="1" destOrd="0" presId="urn:microsoft.com/office/officeart/2017/3/layout/DropPinTimeline"/>
    <dgm:cxn modelId="{8DBF798B-B25C-4776-95C1-E2E3553953AB}" type="presParOf" srcId="{048219E9-84AD-4D12-B6FE-784AE343E769}" destId="{4142B9C3-E55E-430E-90DA-AA150907109D}" srcOrd="2" destOrd="0" presId="urn:microsoft.com/office/officeart/2017/3/layout/DropPinTimeline"/>
    <dgm:cxn modelId="{1DE87BB8-23A2-4AD2-8592-76496BFBC796}" type="presParOf" srcId="{048219E9-84AD-4D12-B6FE-784AE343E769}" destId="{9F01011C-0FAD-4CD2-B524-31A3C23148D1}" srcOrd="3" destOrd="0" presId="urn:microsoft.com/office/officeart/2017/3/layout/DropPinTimeline"/>
    <dgm:cxn modelId="{964FFEB5-48AF-46CE-BD1D-BB2590250696}" type="presParOf" srcId="{048219E9-84AD-4D12-B6FE-784AE343E769}" destId="{3A661913-1D3E-4E5C-AAD0-C6247346BEBD}" srcOrd="4" destOrd="0" presId="urn:microsoft.com/office/officeart/2017/3/layout/DropPinTimeline"/>
    <dgm:cxn modelId="{41BA06E8-A4F9-4FD7-ADA1-0890522A7669}" type="presParOf" srcId="{048219E9-84AD-4D12-B6FE-784AE343E769}" destId="{EA848993-1790-4F11-9C1D-62F923BCDF19}" srcOrd="5" destOrd="0" presId="urn:microsoft.com/office/officeart/2017/3/layout/DropPinTimeline"/>
    <dgm:cxn modelId="{3F57E51F-3967-4B8C-AB07-266D549DD037}" type="presParOf" srcId="{0BFEA0D3-CBD0-477A-89C0-D377D8638808}" destId="{95BECCB0-0FA6-4E59-BA67-2CE10EB770C6}" srcOrd="13" destOrd="0" presId="urn:microsoft.com/office/officeart/2017/3/layout/DropPinTimeline"/>
    <dgm:cxn modelId="{BA89172B-FCB3-4006-BEFB-D11464DF7F33}" type="presParOf" srcId="{0BFEA0D3-CBD0-477A-89C0-D377D8638808}" destId="{8CD37ABE-68B6-48E7-9504-DBDC7299BE83}" srcOrd="14" destOrd="0" presId="urn:microsoft.com/office/officeart/2017/3/layout/DropPinTimeline"/>
    <dgm:cxn modelId="{DC1CB8EA-A2B3-49BA-AABE-53E19CDB8E3E}" type="presParOf" srcId="{8CD37ABE-68B6-48E7-9504-DBDC7299BE83}" destId="{82BD668A-40A1-4BA6-8F82-B5CF8EA08F0C}" srcOrd="0" destOrd="0" presId="urn:microsoft.com/office/officeart/2017/3/layout/DropPinTimeline"/>
    <dgm:cxn modelId="{113E3DF0-BBD4-46E1-8EF3-84636B163674}" type="presParOf" srcId="{8CD37ABE-68B6-48E7-9504-DBDC7299BE83}" destId="{A0A3D0EF-8A09-4A58-BA21-ACFBC8E217E0}" srcOrd="1" destOrd="0" presId="urn:microsoft.com/office/officeart/2017/3/layout/DropPinTimeline"/>
    <dgm:cxn modelId="{418FC85B-C7D3-425D-8EC1-DCECB4521597}" type="presParOf" srcId="{A0A3D0EF-8A09-4A58-BA21-ACFBC8E217E0}" destId="{5EA1D7B3-2978-4FB1-8E75-EE5994DA97EF}" srcOrd="0" destOrd="0" presId="urn:microsoft.com/office/officeart/2017/3/layout/DropPinTimeline"/>
    <dgm:cxn modelId="{A96924AB-4FA4-4B0C-80FA-851D2043A784}" type="presParOf" srcId="{A0A3D0EF-8A09-4A58-BA21-ACFBC8E217E0}" destId="{0CDF0F1C-2737-499B-8992-38A6D0B6889E}" srcOrd="1" destOrd="0" presId="urn:microsoft.com/office/officeart/2017/3/layout/DropPinTimeline"/>
    <dgm:cxn modelId="{9C99657A-29B3-4B0E-A70E-AD7D3859917B}" type="presParOf" srcId="{8CD37ABE-68B6-48E7-9504-DBDC7299BE83}" destId="{0AEDF9FD-A20F-437B-9219-88C93B965CE7}" srcOrd="2" destOrd="0" presId="urn:microsoft.com/office/officeart/2017/3/layout/DropPinTimeline"/>
    <dgm:cxn modelId="{3D8078FB-BE37-4E4F-92A3-09E8A9F37B68}" type="presParOf" srcId="{8CD37ABE-68B6-48E7-9504-DBDC7299BE83}" destId="{32B38D7F-9172-44D2-8E6F-B3BEDB5AD77E}" srcOrd="3" destOrd="0" presId="urn:microsoft.com/office/officeart/2017/3/layout/DropPinTimeline"/>
    <dgm:cxn modelId="{80BC8AC6-D940-4E1B-86C5-DE7CA9F4CC68}" type="presParOf" srcId="{8CD37ABE-68B6-48E7-9504-DBDC7299BE83}" destId="{A456D439-3B02-4287-9C66-A8E5DBC29784}" srcOrd="4" destOrd="0" presId="urn:microsoft.com/office/officeart/2017/3/layout/DropPinTimeline"/>
    <dgm:cxn modelId="{A0155AB0-490C-4F4B-B92A-2B690E8E3AE6}" type="presParOf" srcId="{8CD37ABE-68B6-48E7-9504-DBDC7299BE83}" destId="{E5453639-50D4-4491-9DD2-688C9A60482B}" srcOrd="5" destOrd="0" presId="urn:microsoft.com/office/officeart/2017/3/layout/DropPinTimeline"/>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91364C-6356-4845-AFE2-1161E909354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CD0326EF-A004-4E27-83CC-60379084ACA8}">
      <dgm:prSet phldrT="[Text]" phldr="0" custT="1"/>
      <dgm:spPr/>
      <dgm:t>
        <a:bodyPr/>
        <a:lstStyle/>
        <a:p>
          <a:pPr rtl="0"/>
          <a:r>
            <a:rPr lang="en-US" sz="1200">
              <a:latin typeface="Aptos" panose="020B0004020202020204" pitchFamily="34" charset="0"/>
            </a:rPr>
            <a:t>IBC Shared Services</a:t>
          </a:r>
        </a:p>
      </dgm:t>
    </dgm:pt>
    <dgm:pt modelId="{AEB4B12F-CFC0-4B36-BED1-57B3CEC5B87A}" type="parTrans" cxnId="{A9715098-B855-4C9C-AD8F-5DB6579753C6}">
      <dgm:prSet/>
      <dgm:spPr/>
      <dgm:t>
        <a:bodyPr/>
        <a:lstStyle/>
        <a:p>
          <a:endParaRPr lang="en-US" sz="1200">
            <a:latin typeface="Aptos" panose="020B0004020202020204" pitchFamily="34" charset="0"/>
          </a:endParaRPr>
        </a:p>
      </dgm:t>
    </dgm:pt>
    <dgm:pt modelId="{ED0977A1-AF02-4B7B-9FAE-2F1DC3D1B114}" type="sibTrans" cxnId="{A9715098-B855-4C9C-AD8F-5DB6579753C6}">
      <dgm:prSet/>
      <dgm:spPr/>
      <dgm:t>
        <a:bodyPr/>
        <a:lstStyle/>
        <a:p>
          <a:endParaRPr lang="en-US" sz="1200">
            <a:latin typeface="Aptos" panose="020B0004020202020204" pitchFamily="34" charset="0"/>
          </a:endParaRPr>
        </a:p>
      </dgm:t>
    </dgm:pt>
    <dgm:pt modelId="{DE10AE9D-A3FE-4306-B655-BBC24FD1BFB7}">
      <dgm:prSet phldrT="[Text]" phldr="0" custT="1"/>
      <dgm:spPr/>
      <dgm:t>
        <a:bodyPr/>
        <a:lstStyle/>
        <a:p>
          <a:r>
            <a:rPr lang="en-US" sz="1200">
              <a:latin typeface="Aptos" panose="020B0004020202020204" pitchFamily="34" charset="0"/>
            </a:rPr>
            <a:t>NTSB</a:t>
          </a:r>
        </a:p>
      </dgm:t>
    </dgm:pt>
    <dgm:pt modelId="{DD5FDA65-389C-42E1-A620-1F43B12D6249}" type="parTrans" cxnId="{6C4D11C1-63AC-4980-A969-A314AA01DD22}">
      <dgm:prSet/>
      <dgm:spPr/>
      <dgm:t>
        <a:bodyPr/>
        <a:lstStyle/>
        <a:p>
          <a:endParaRPr lang="en-US" sz="1200">
            <a:latin typeface="Aptos" panose="020B0004020202020204" pitchFamily="34" charset="0"/>
          </a:endParaRPr>
        </a:p>
      </dgm:t>
    </dgm:pt>
    <dgm:pt modelId="{374A513F-BF8E-46C2-B04C-4B73CDDF0E89}" type="sibTrans" cxnId="{6C4D11C1-63AC-4980-A969-A314AA01DD22}">
      <dgm:prSet/>
      <dgm:spPr/>
      <dgm:t>
        <a:bodyPr/>
        <a:lstStyle/>
        <a:p>
          <a:endParaRPr lang="en-US" sz="1200">
            <a:latin typeface="Aptos" panose="020B0004020202020204" pitchFamily="34" charset="0"/>
          </a:endParaRPr>
        </a:p>
      </dgm:t>
    </dgm:pt>
    <dgm:pt modelId="{C8F11686-9722-4E56-8BE7-40F69534874B}">
      <dgm:prSet phldrT="[Text]" phldr="0" custT="1"/>
      <dgm:spPr/>
      <dgm:t>
        <a:bodyPr/>
        <a:lstStyle/>
        <a:p>
          <a:pPr rtl="0"/>
          <a:r>
            <a:rPr lang="en-US" sz="1200">
              <a:latin typeface="Aptos" panose="020B0004020202020204" pitchFamily="34" charset="0"/>
            </a:rPr>
            <a:t>NTSB Office A</a:t>
          </a:r>
        </a:p>
      </dgm:t>
    </dgm:pt>
    <dgm:pt modelId="{E24713D9-D88F-4D9E-BA93-DB1B97A1176D}" type="parTrans" cxnId="{C6A39F18-36FD-43DD-B3C7-9669BF0E1D57}">
      <dgm:prSet/>
      <dgm:spPr/>
      <dgm:t>
        <a:bodyPr/>
        <a:lstStyle/>
        <a:p>
          <a:endParaRPr lang="en-US" sz="1200">
            <a:latin typeface="Aptos" panose="020B0004020202020204" pitchFamily="34" charset="0"/>
          </a:endParaRPr>
        </a:p>
      </dgm:t>
    </dgm:pt>
    <dgm:pt modelId="{11390B48-99EA-4E6F-9EAF-C57D041D7F2C}" type="sibTrans" cxnId="{C6A39F18-36FD-43DD-B3C7-9669BF0E1D57}">
      <dgm:prSet/>
      <dgm:spPr/>
      <dgm:t>
        <a:bodyPr/>
        <a:lstStyle/>
        <a:p>
          <a:endParaRPr lang="en-US" sz="1200">
            <a:latin typeface="Aptos" panose="020B0004020202020204" pitchFamily="34" charset="0"/>
          </a:endParaRPr>
        </a:p>
      </dgm:t>
    </dgm:pt>
    <dgm:pt modelId="{9F06556F-F500-4805-B239-59A2B264211C}">
      <dgm:prSet phldrT="[Text]" phldr="0" custT="1"/>
      <dgm:spPr/>
      <dgm:t>
        <a:bodyPr/>
        <a:lstStyle/>
        <a:p>
          <a:pPr rtl="0"/>
          <a:r>
            <a:rPr lang="en-US" sz="1200">
              <a:latin typeface="Aptos" panose="020B0004020202020204" pitchFamily="34" charset="0"/>
            </a:rPr>
            <a:t>NTSB Office B</a:t>
          </a:r>
        </a:p>
      </dgm:t>
    </dgm:pt>
    <dgm:pt modelId="{2451816F-7192-41AC-8228-06E75573747F}" type="parTrans" cxnId="{69D4D56A-2E4F-4F5B-8CA8-1C54570B5E84}">
      <dgm:prSet/>
      <dgm:spPr/>
      <dgm:t>
        <a:bodyPr/>
        <a:lstStyle/>
        <a:p>
          <a:endParaRPr lang="en-US" sz="1200">
            <a:latin typeface="Aptos" panose="020B0004020202020204" pitchFamily="34" charset="0"/>
          </a:endParaRPr>
        </a:p>
      </dgm:t>
    </dgm:pt>
    <dgm:pt modelId="{2C8ABD7D-1F53-4F26-9C19-9BD25D60FA3B}" type="sibTrans" cxnId="{69D4D56A-2E4F-4F5B-8CA8-1C54570B5E84}">
      <dgm:prSet/>
      <dgm:spPr/>
      <dgm:t>
        <a:bodyPr/>
        <a:lstStyle/>
        <a:p>
          <a:endParaRPr lang="en-US" sz="1200">
            <a:latin typeface="Aptos" panose="020B0004020202020204" pitchFamily="34" charset="0"/>
          </a:endParaRPr>
        </a:p>
      </dgm:t>
    </dgm:pt>
    <dgm:pt modelId="{37E1FDD5-985E-439E-ACF6-4C184DDF984C}">
      <dgm:prSet phldrT="[Text]" phldr="0" custT="1"/>
      <dgm:spPr/>
      <dgm:t>
        <a:bodyPr/>
        <a:lstStyle/>
        <a:p>
          <a:pPr rtl="0"/>
          <a:r>
            <a:rPr lang="en-US" sz="1200">
              <a:latin typeface="Aptos" panose="020B0004020202020204" pitchFamily="34" charset="0"/>
            </a:rPr>
            <a:t>Agency XYZ</a:t>
          </a:r>
        </a:p>
      </dgm:t>
    </dgm:pt>
    <dgm:pt modelId="{DFB297AD-2329-4100-A325-6B221CCEE362}" type="parTrans" cxnId="{8658EE65-2CD6-421E-8912-8352656C7443}">
      <dgm:prSet/>
      <dgm:spPr/>
      <dgm:t>
        <a:bodyPr/>
        <a:lstStyle/>
        <a:p>
          <a:endParaRPr lang="en-US" sz="1200">
            <a:latin typeface="Aptos" panose="020B0004020202020204" pitchFamily="34" charset="0"/>
          </a:endParaRPr>
        </a:p>
      </dgm:t>
    </dgm:pt>
    <dgm:pt modelId="{F64C9E55-963B-4AF1-903C-4978ACB293F6}" type="sibTrans" cxnId="{8658EE65-2CD6-421E-8912-8352656C7443}">
      <dgm:prSet/>
      <dgm:spPr/>
      <dgm:t>
        <a:bodyPr/>
        <a:lstStyle/>
        <a:p>
          <a:endParaRPr lang="en-US" sz="1200">
            <a:latin typeface="Aptos" panose="020B0004020202020204" pitchFamily="34" charset="0"/>
          </a:endParaRPr>
        </a:p>
      </dgm:t>
    </dgm:pt>
    <dgm:pt modelId="{3E6C12FC-3868-4816-B02E-31B4F7A5070B}">
      <dgm:prSet phldrT="[Text]" phldr="0" custT="1"/>
      <dgm:spPr/>
      <dgm:t>
        <a:bodyPr/>
        <a:lstStyle/>
        <a:p>
          <a:r>
            <a:rPr lang="en-US" sz="1200">
              <a:latin typeface="Aptos" panose="020B0004020202020204" pitchFamily="34" charset="0"/>
            </a:rPr>
            <a:t>PDS</a:t>
          </a:r>
        </a:p>
      </dgm:t>
    </dgm:pt>
    <dgm:pt modelId="{D326314F-8E93-4873-A61B-2D77D865627F}" type="parTrans" cxnId="{E51C0E1A-C1CB-40F8-9CE5-25BE877FBA47}">
      <dgm:prSet/>
      <dgm:spPr/>
      <dgm:t>
        <a:bodyPr/>
        <a:lstStyle/>
        <a:p>
          <a:endParaRPr lang="en-US" sz="1200">
            <a:latin typeface="Aptos" panose="020B0004020202020204" pitchFamily="34" charset="0"/>
          </a:endParaRPr>
        </a:p>
      </dgm:t>
    </dgm:pt>
    <dgm:pt modelId="{EADF4970-CF07-430D-AB0B-65B1843EAFA8}" type="sibTrans" cxnId="{E51C0E1A-C1CB-40F8-9CE5-25BE877FBA47}">
      <dgm:prSet/>
      <dgm:spPr/>
      <dgm:t>
        <a:bodyPr/>
        <a:lstStyle/>
        <a:p>
          <a:endParaRPr lang="en-US" sz="1200">
            <a:latin typeface="Aptos" panose="020B0004020202020204" pitchFamily="34" charset="0"/>
          </a:endParaRPr>
        </a:p>
      </dgm:t>
    </dgm:pt>
    <dgm:pt modelId="{7A647F88-F94F-4251-B91D-1C82D6A9D7A5}">
      <dgm:prSet phldrT="[Text]" phldr="0" custT="1"/>
      <dgm:spPr/>
      <dgm:t>
        <a:bodyPr/>
        <a:lstStyle/>
        <a:p>
          <a:pPr rtl="0"/>
          <a:r>
            <a:rPr lang="en-US" sz="1200">
              <a:latin typeface="Aptos" panose="020B0004020202020204" pitchFamily="34" charset="0"/>
            </a:rPr>
            <a:t>Level 1</a:t>
          </a:r>
        </a:p>
      </dgm:t>
    </dgm:pt>
    <dgm:pt modelId="{94F329C7-7823-4E34-9D29-01D84FFC54E0}" type="parTrans" cxnId="{2B04136B-4DC0-4642-AE22-844FEC1509B0}">
      <dgm:prSet/>
      <dgm:spPr/>
      <dgm:t>
        <a:bodyPr/>
        <a:lstStyle/>
        <a:p>
          <a:endParaRPr lang="en-US" sz="1200">
            <a:latin typeface="Aptos" panose="020B0004020202020204" pitchFamily="34" charset="0"/>
          </a:endParaRPr>
        </a:p>
      </dgm:t>
    </dgm:pt>
    <dgm:pt modelId="{183F9924-4468-421A-988C-380A7FE04E3D}" type="sibTrans" cxnId="{2B04136B-4DC0-4642-AE22-844FEC1509B0}">
      <dgm:prSet/>
      <dgm:spPr/>
      <dgm:t>
        <a:bodyPr/>
        <a:lstStyle/>
        <a:p>
          <a:endParaRPr lang="en-US" sz="1200">
            <a:latin typeface="Aptos" panose="020B0004020202020204" pitchFamily="34" charset="0"/>
          </a:endParaRPr>
        </a:p>
      </dgm:t>
    </dgm:pt>
    <dgm:pt modelId="{D8E1B618-B113-47B8-9398-91BD9418460E}">
      <dgm:prSet phldrT="[Text]" phldr="0" custT="1"/>
      <dgm:spPr/>
      <dgm:t>
        <a:bodyPr/>
        <a:lstStyle/>
        <a:p>
          <a:pPr rtl="0"/>
          <a:r>
            <a:rPr lang="en-US" sz="1200">
              <a:latin typeface="Aptos" panose="020B0004020202020204" pitchFamily="34" charset="0"/>
            </a:rPr>
            <a:t>Level 2</a:t>
          </a:r>
        </a:p>
      </dgm:t>
    </dgm:pt>
    <dgm:pt modelId="{3370CA28-2B3B-4A68-94C8-10AE8F181CE1}" type="parTrans" cxnId="{5526B6E8-D3EF-4992-ADC3-504D3CE1DD6E}">
      <dgm:prSet/>
      <dgm:spPr/>
      <dgm:t>
        <a:bodyPr/>
        <a:lstStyle/>
        <a:p>
          <a:endParaRPr lang="en-US" sz="1200">
            <a:latin typeface="Aptos" panose="020B0004020202020204" pitchFamily="34" charset="0"/>
          </a:endParaRPr>
        </a:p>
      </dgm:t>
    </dgm:pt>
    <dgm:pt modelId="{FFBCF1A5-F698-4D58-AEE2-6118195F0F0C}" type="sibTrans" cxnId="{5526B6E8-D3EF-4992-ADC3-504D3CE1DD6E}">
      <dgm:prSet/>
      <dgm:spPr/>
      <dgm:t>
        <a:bodyPr/>
        <a:lstStyle/>
        <a:p>
          <a:endParaRPr lang="en-US" sz="1200">
            <a:latin typeface="Aptos" panose="020B0004020202020204" pitchFamily="34" charset="0"/>
          </a:endParaRPr>
        </a:p>
      </dgm:t>
    </dgm:pt>
    <dgm:pt modelId="{48DD4BBD-6E77-4F41-9195-5E433BE9269E}">
      <dgm:prSet phldrT="[Text]" phldr="0" custT="1"/>
      <dgm:spPr/>
      <dgm:t>
        <a:bodyPr/>
        <a:lstStyle/>
        <a:p>
          <a:pPr rtl="0"/>
          <a:r>
            <a:rPr lang="en-US" sz="1200">
              <a:latin typeface="Aptos" panose="020B0004020202020204" pitchFamily="34" charset="0"/>
            </a:rPr>
            <a:t>Level 3</a:t>
          </a:r>
        </a:p>
      </dgm:t>
    </dgm:pt>
    <dgm:pt modelId="{B2DCE394-7D36-42E5-8563-DC8932AA4C35}" type="parTrans" cxnId="{DF13F2D6-8AC6-4916-90D0-1E3202DC4569}">
      <dgm:prSet/>
      <dgm:spPr/>
      <dgm:t>
        <a:bodyPr/>
        <a:lstStyle/>
        <a:p>
          <a:endParaRPr lang="en-US" sz="1200">
            <a:latin typeface="Aptos" panose="020B0004020202020204" pitchFamily="34" charset="0"/>
          </a:endParaRPr>
        </a:p>
      </dgm:t>
    </dgm:pt>
    <dgm:pt modelId="{64C78503-55B2-4831-A4B1-4F88A4F9BD67}" type="sibTrans" cxnId="{DF13F2D6-8AC6-4916-90D0-1E3202DC4569}">
      <dgm:prSet/>
      <dgm:spPr/>
      <dgm:t>
        <a:bodyPr/>
        <a:lstStyle/>
        <a:p>
          <a:endParaRPr lang="en-US" sz="1200">
            <a:latin typeface="Aptos" panose="020B0004020202020204" pitchFamily="34" charset="0"/>
          </a:endParaRPr>
        </a:p>
      </dgm:t>
    </dgm:pt>
    <dgm:pt modelId="{461AED23-8CAA-4D45-B797-00075ABAEAEF}">
      <dgm:prSet phldrT="[Text]" phldr="0" custT="1"/>
      <dgm:spPr/>
      <dgm:t>
        <a:bodyPr/>
        <a:lstStyle/>
        <a:p>
          <a:pPr rtl="0"/>
          <a:r>
            <a:rPr lang="en-US" sz="1200">
              <a:latin typeface="Aptos" panose="020B0004020202020204" pitchFamily="34" charset="0"/>
            </a:rPr>
            <a:t>Level 4</a:t>
          </a:r>
        </a:p>
      </dgm:t>
    </dgm:pt>
    <dgm:pt modelId="{4F45859F-0C78-41F0-AF97-7783976AFFC8}" type="parTrans" cxnId="{5A9A8270-36B9-4115-B23B-0C2B3393CBEF}">
      <dgm:prSet/>
      <dgm:spPr/>
      <dgm:t>
        <a:bodyPr/>
        <a:lstStyle/>
        <a:p>
          <a:endParaRPr lang="en-US" sz="1200">
            <a:latin typeface="Aptos" panose="020B0004020202020204" pitchFamily="34" charset="0"/>
          </a:endParaRPr>
        </a:p>
      </dgm:t>
    </dgm:pt>
    <dgm:pt modelId="{AFEA65D1-A00E-4F51-B3E6-C445F87EAFE4}" type="sibTrans" cxnId="{5A9A8270-36B9-4115-B23B-0C2B3393CBEF}">
      <dgm:prSet/>
      <dgm:spPr/>
      <dgm:t>
        <a:bodyPr/>
        <a:lstStyle/>
        <a:p>
          <a:endParaRPr lang="en-US" sz="1200">
            <a:latin typeface="Aptos" panose="020B0004020202020204" pitchFamily="34" charset="0"/>
          </a:endParaRPr>
        </a:p>
      </dgm:t>
    </dgm:pt>
    <dgm:pt modelId="{C74E02D1-2A4B-44D8-903C-A1506C41DE71}">
      <dgm:prSet phldrT="[Text]" phldr="0" custT="1"/>
      <dgm:spPr/>
      <dgm:t>
        <a:bodyPr/>
        <a:lstStyle/>
        <a:p>
          <a:pPr rtl="0"/>
          <a:r>
            <a:rPr lang="en-US" sz="1200">
              <a:latin typeface="Aptos" panose="020B0004020202020204" pitchFamily="34" charset="0"/>
            </a:rPr>
            <a:t>Level 5</a:t>
          </a:r>
        </a:p>
      </dgm:t>
    </dgm:pt>
    <dgm:pt modelId="{BB2BC40B-BA9E-491D-B6CC-3CEFC5A72AA2}" type="parTrans" cxnId="{BD752830-5372-456D-AA7C-CABB49868B53}">
      <dgm:prSet/>
      <dgm:spPr/>
      <dgm:t>
        <a:bodyPr/>
        <a:lstStyle/>
        <a:p>
          <a:endParaRPr lang="en-US" sz="1200">
            <a:latin typeface="Aptos" panose="020B0004020202020204" pitchFamily="34" charset="0"/>
          </a:endParaRPr>
        </a:p>
      </dgm:t>
    </dgm:pt>
    <dgm:pt modelId="{863712EC-2FD1-4C25-B143-266D591E6CFA}" type="sibTrans" cxnId="{BD752830-5372-456D-AA7C-CABB49868B53}">
      <dgm:prSet/>
      <dgm:spPr/>
      <dgm:t>
        <a:bodyPr/>
        <a:lstStyle/>
        <a:p>
          <a:endParaRPr lang="en-US" sz="1200">
            <a:latin typeface="Aptos" panose="020B0004020202020204" pitchFamily="34" charset="0"/>
          </a:endParaRPr>
        </a:p>
      </dgm:t>
    </dgm:pt>
    <dgm:pt modelId="{214944DE-D4EF-4D5D-B202-7E44D30F6E32}">
      <dgm:prSet phldrT="[Text]" phldr="0" custT="1"/>
      <dgm:spPr/>
      <dgm:t>
        <a:bodyPr/>
        <a:lstStyle/>
        <a:p>
          <a:pPr rtl="0"/>
          <a:r>
            <a:rPr lang="en-US" sz="1200">
              <a:latin typeface="Aptos" panose="020B0004020202020204" pitchFamily="34" charset="0"/>
            </a:rPr>
            <a:t>NLRB</a:t>
          </a:r>
        </a:p>
      </dgm:t>
    </dgm:pt>
    <dgm:pt modelId="{0299FDA7-43D0-4240-8B7D-B5D28FB6D7B1}" type="parTrans" cxnId="{01A3B638-F7EB-4C65-B015-A3A743810DCA}">
      <dgm:prSet/>
      <dgm:spPr/>
      <dgm:t>
        <a:bodyPr/>
        <a:lstStyle/>
        <a:p>
          <a:endParaRPr lang="en-US" sz="1200">
            <a:latin typeface="Aptos" panose="020B0004020202020204" pitchFamily="34" charset="0"/>
          </a:endParaRPr>
        </a:p>
      </dgm:t>
    </dgm:pt>
    <dgm:pt modelId="{51602BEA-B25E-4E69-89C0-9B93CA824CCF}" type="sibTrans" cxnId="{01A3B638-F7EB-4C65-B015-A3A743810DCA}">
      <dgm:prSet/>
      <dgm:spPr/>
      <dgm:t>
        <a:bodyPr/>
        <a:lstStyle/>
        <a:p>
          <a:endParaRPr lang="en-US" sz="1200">
            <a:latin typeface="Aptos" panose="020B0004020202020204" pitchFamily="34" charset="0"/>
          </a:endParaRPr>
        </a:p>
      </dgm:t>
    </dgm:pt>
    <dgm:pt modelId="{3C5FF0B9-C8DE-4EFA-82CB-277BAC41C531}">
      <dgm:prSet phldrT="[Text]" phldr="0" custT="1"/>
      <dgm:spPr/>
      <dgm:t>
        <a:bodyPr/>
        <a:lstStyle/>
        <a:p>
          <a:pPr rtl="0"/>
          <a:r>
            <a:rPr lang="en-US" sz="1200">
              <a:latin typeface="Aptos" panose="020B0004020202020204" pitchFamily="34" charset="0"/>
            </a:rPr>
            <a:t>…</a:t>
          </a:r>
        </a:p>
      </dgm:t>
    </dgm:pt>
    <dgm:pt modelId="{DEC999F4-907E-43B7-8144-ED358E8BF966}" type="parTrans" cxnId="{371DF2FE-A059-484B-9E02-2F316B13E4AA}">
      <dgm:prSet/>
      <dgm:spPr/>
      <dgm:t>
        <a:bodyPr/>
        <a:lstStyle/>
        <a:p>
          <a:endParaRPr lang="en-US" sz="1200">
            <a:latin typeface="Aptos" panose="020B0004020202020204" pitchFamily="34" charset="0"/>
          </a:endParaRPr>
        </a:p>
      </dgm:t>
    </dgm:pt>
    <dgm:pt modelId="{630B1FDC-CF4E-465E-B9A3-869ED9872DB5}" type="sibTrans" cxnId="{371DF2FE-A059-484B-9E02-2F316B13E4AA}">
      <dgm:prSet/>
      <dgm:spPr/>
      <dgm:t>
        <a:bodyPr/>
        <a:lstStyle/>
        <a:p>
          <a:endParaRPr lang="en-US" sz="1200">
            <a:latin typeface="Aptos" panose="020B0004020202020204" pitchFamily="34" charset="0"/>
          </a:endParaRPr>
        </a:p>
      </dgm:t>
    </dgm:pt>
    <dgm:pt modelId="{48D8349F-5A67-4499-8A67-FAA94CDC9B88}">
      <dgm:prSet phldrT="[Text]" phldr="0" custT="1"/>
      <dgm:spPr/>
      <dgm:t>
        <a:bodyPr/>
        <a:lstStyle/>
        <a:p>
          <a:pPr rtl="0"/>
          <a:r>
            <a:rPr lang="en-US" sz="1200">
              <a:latin typeface="Aptos" panose="020B0004020202020204" pitchFamily="34" charset="0"/>
            </a:rPr>
            <a:t>Office A1</a:t>
          </a:r>
        </a:p>
      </dgm:t>
    </dgm:pt>
    <dgm:pt modelId="{5A067C88-800B-4DE3-AC68-A5A3582CFDAA}" type="parTrans" cxnId="{965CBC3C-353E-4C2E-8BD0-29AD2182AEB2}">
      <dgm:prSet/>
      <dgm:spPr/>
      <dgm:t>
        <a:bodyPr/>
        <a:lstStyle/>
        <a:p>
          <a:endParaRPr lang="en-US" sz="1200">
            <a:latin typeface="Aptos" panose="020B0004020202020204" pitchFamily="34" charset="0"/>
          </a:endParaRPr>
        </a:p>
      </dgm:t>
    </dgm:pt>
    <dgm:pt modelId="{B2ED2878-17A2-4BEC-A21E-189670CE3A28}" type="sibTrans" cxnId="{965CBC3C-353E-4C2E-8BD0-29AD2182AEB2}">
      <dgm:prSet/>
      <dgm:spPr/>
      <dgm:t>
        <a:bodyPr/>
        <a:lstStyle/>
        <a:p>
          <a:endParaRPr lang="en-US" sz="1200">
            <a:latin typeface="Aptos" panose="020B0004020202020204" pitchFamily="34" charset="0"/>
          </a:endParaRPr>
        </a:p>
      </dgm:t>
    </dgm:pt>
    <dgm:pt modelId="{6DAD0751-D26D-4773-A9C4-E610BC7EC761}">
      <dgm:prSet phldrT="[Text]" phldr="0" custT="1"/>
      <dgm:spPr/>
      <dgm:t>
        <a:bodyPr/>
        <a:lstStyle/>
        <a:p>
          <a:pPr rtl="0"/>
          <a:r>
            <a:rPr lang="en-US" sz="1200">
              <a:latin typeface="Aptos" panose="020B0004020202020204" pitchFamily="34" charset="0"/>
            </a:rPr>
            <a:t>Office A1a</a:t>
          </a:r>
        </a:p>
      </dgm:t>
    </dgm:pt>
    <dgm:pt modelId="{446A0D82-E452-40A1-AE3B-0B88ED192C25}" type="parTrans" cxnId="{45FBB66B-F072-4200-957E-3669F3BEA786}">
      <dgm:prSet/>
      <dgm:spPr/>
      <dgm:t>
        <a:bodyPr/>
        <a:lstStyle/>
        <a:p>
          <a:endParaRPr lang="en-US" sz="1200">
            <a:latin typeface="Aptos" panose="020B0004020202020204" pitchFamily="34" charset="0"/>
          </a:endParaRPr>
        </a:p>
      </dgm:t>
    </dgm:pt>
    <dgm:pt modelId="{3B6604CA-3039-462E-92AA-F89C2700B8B0}" type="sibTrans" cxnId="{45FBB66B-F072-4200-957E-3669F3BEA786}">
      <dgm:prSet/>
      <dgm:spPr/>
      <dgm:t>
        <a:bodyPr/>
        <a:lstStyle/>
        <a:p>
          <a:endParaRPr lang="en-US" sz="1200">
            <a:latin typeface="Aptos" panose="020B0004020202020204" pitchFamily="34" charset="0"/>
          </a:endParaRPr>
        </a:p>
      </dgm:t>
    </dgm:pt>
    <dgm:pt modelId="{03BC558A-40B8-4B58-BE7F-1CA446036D1A}">
      <dgm:prSet phldrT="[Text]" phldr="0" custT="1"/>
      <dgm:spPr/>
      <dgm:t>
        <a:bodyPr/>
        <a:lstStyle/>
        <a:p>
          <a:pPr rtl="0"/>
          <a:r>
            <a:rPr lang="en-US" sz="1200">
              <a:latin typeface="Aptos" panose="020B0004020202020204" pitchFamily="34" charset="0"/>
            </a:rPr>
            <a:t>NLRB Office A</a:t>
          </a:r>
        </a:p>
      </dgm:t>
    </dgm:pt>
    <dgm:pt modelId="{04D60021-7601-4E14-B56C-18488F30FC49}" type="parTrans" cxnId="{5F002149-9706-4F7C-8781-8B2F5CD250E1}">
      <dgm:prSet/>
      <dgm:spPr/>
      <dgm:t>
        <a:bodyPr/>
        <a:lstStyle/>
        <a:p>
          <a:endParaRPr lang="en-US" sz="1200">
            <a:latin typeface="Aptos" panose="020B0004020202020204" pitchFamily="34" charset="0"/>
          </a:endParaRPr>
        </a:p>
      </dgm:t>
    </dgm:pt>
    <dgm:pt modelId="{623BB244-6BC3-46F0-B78E-3942A84A29ED}" type="sibTrans" cxnId="{5F002149-9706-4F7C-8781-8B2F5CD250E1}">
      <dgm:prSet/>
      <dgm:spPr/>
      <dgm:t>
        <a:bodyPr/>
        <a:lstStyle/>
        <a:p>
          <a:endParaRPr lang="en-US" sz="1200">
            <a:latin typeface="Aptos" panose="020B0004020202020204" pitchFamily="34" charset="0"/>
          </a:endParaRPr>
        </a:p>
      </dgm:t>
    </dgm:pt>
    <dgm:pt modelId="{D5DF88DD-A681-4247-9A82-E99302522C04}">
      <dgm:prSet phldrT="[Text]" phldr="0" custT="1"/>
      <dgm:spPr/>
      <dgm:t>
        <a:bodyPr/>
        <a:lstStyle/>
        <a:p>
          <a:pPr rtl="0"/>
          <a:r>
            <a:rPr lang="en-US" sz="1200">
              <a:latin typeface="Aptos" panose="020B0004020202020204" pitchFamily="34" charset="0"/>
            </a:rPr>
            <a:t>NLRB Office </a:t>
          </a:r>
        </a:p>
      </dgm:t>
    </dgm:pt>
    <dgm:pt modelId="{141AA30D-97FB-4CA1-A4BD-138B99972185}" type="parTrans" cxnId="{014AFC1C-4146-4F59-8BF5-4A7738BCE78F}">
      <dgm:prSet/>
      <dgm:spPr/>
      <dgm:t>
        <a:bodyPr/>
        <a:lstStyle/>
        <a:p>
          <a:endParaRPr lang="en-US" sz="1200">
            <a:latin typeface="Aptos" panose="020B0004020202020204" pitchFamily="34" charset="0"/>
          </a:endParaRPr>
        </a:p>
      </dgm:t>
    </dgm:pt>
    <dgm:pt modelId="{7B2F546D-A969-4674-8BE6-BEC0554F03AD}" type="sibTrans" cxnId="{014AFC1C-4146-4F59-8BF5-4A7738BCE78F}">
      <dgm:prSet/>
      <dgm:spPr/>
      <dgm:t>
        <a:bodyPr/>
        <a:lstStyle/>
        <a:p>
          <a:endParaRPr lang="en-US" sz="1200">
            <a:latin typeface="Aptos" panose="020B0004020202020204" pitchFamily="34" charset="0"/>
          </a:endParaRPr>
        </a:p>
      </dgm:t>
    </dgm:pt>
    <dgm:pt modelId="{BD6AD49C-2170-4AD7-8CFD-152EB0A99C64}" type="pres">
      <dgm:prSet presAssocID="{9591364C-6356-4845-AFE2-1161E909354A}" presName="mainComposite" presStyleCnt="0">
        <dgm:presLayoutVars>
          <dgm:chPref val="1"/>
          <dgm:dir/>
          <dgm:animOne val="branch"/>
          <dgm:animLvl val="lvl"/>
          <dgm:resizeHandles val="exact"/>
        </dgm:presLayoutVars>
      </dgm:prSet>
      <dgm:spPr/>
    </dgm:pt>
    <dgm:pt modelId="{3D429093-3A85-45AF-A24B-34BB8F894FEC}" type="pres">
      <dgm:prSet presAssocID="{9591364C-6356-4845-AFE2-1161E909354A}" presName="hierFlow" presStyleCnt="0"/>
      <dgm:spPr/>
    </dgm:pt>
    <dgm:pt modelId="{96D44340-E5FD-4CE8-83F4-465CB902C137}" type="pres">
      <dgm:prSet presAssocID="{9591364C-6356-4845-AFE2-1161E909354A}" presName="firstBuf" presStyleCnt="0"/>
      <dgm:spPr/>
    </dgm:pt>
    <dgm:pt modelId="{D8836011-63C7-4BA3-A7CB-79AFD64A1AF0}" type="pres">
      <dgm:prSet presAssocID="{9591364C-6356-4845-AFE2-1161E909354A}" presName="hierChild1" presStyleCnt="0">
        <dgm:presLayoutVars>
          <dgm:chPref val="1"/>
          <dgm:animOne val="branch"/>
          <dgm:animLvl val="lvl"/>
        </dgm:presLayoutVars>
      </dgm:prSet>
      <dgm:spPr/>
    </dgm:pt>
    <dgm:pt modelId="{23D5D745-555A-4A71-943B-72C631965E55}" type="pres">
      <dgm:prSet presAssocID="{CD0326EF-A004-4E27-83CC-60379084ACA8}" presName="Name14" presStyleCnt="0"/>
      <dgm:spPr/>
    </dgm:pt>
    <dgm:pt modelId="{387745B6-F68E-410A-B08D-A11AD359FBB2}" type="pres">
      <dgm:prSet presAssocID="{CD0326EF-A004-4E27-83CC-60379084ACA8}" presName="level1Shape" presStyleLbl="node0" presStyleIdx="0" presStyleCnt="1">
        <dgm:presLayoutVars>
          <dgm:chPref val="3"/>
        </dgm:presLayoutVars>
      </dgm:prSet>
      <dgm:spPr/>
    </dgm:pt>
    <dgm:pt modelId="{62B9961B-9B2A-40EA-AA56-3A45604D4694}" type="pres">
      <dgm:prSet presAssocID="{CD0326EF-A004-4E27-83CC-60379084ACA8}" presName="hierChild2" presStyleCnt="0"/>
      <dgm:spPr/>
    </dgm:pt>
    <dgm:pt modelId="{F9D31E17-EC52-40E5-9F3C-3F1F628382F1}" type="pres">
      <dgm:prSet presAssocID="{DD5FDA65-389C-42E1-A620-1F43B12D6249}" presName="Name19" presStyleLbl="parChTrans1D2" presStyleIdx="0" presStyleCnt="5"/>
      <dgm:spPr/>
    </dgm:pt>
    <dgm:pt modelId="{2BB0069F-E480-4287-BD36-C5661E65077C}" type="pres">
      <dgm:prSet presAssocID="{DE10AE9D-A3FE-4306-B655-BBC24FD1BFB7}" presName="Name21" presStyleCnt="0"/>
      <dgm:spPr/>
    </dgm:pt>
    <dgm:pt modelId="{41856DB5-F335-4694-B785-9D4A94D06F69}" type="pres">
      <dgm:prSet presAssocID="{DE10AE9D-A3FE-4306-B655-BBC24FD1BFB7}" presName="level2Shape" presStyleLbl="node2" presStyleIdx="0" presStyleCnt="5"/>
      <dgm:spPr/>
    </dgm:pt>
    <dgm:pt modelId="{3020E922-F8E9-4444-9307-96D1AFB8AC0E}" type="pres">
      <dgm:prSet presAssocID="{DE10AE9D-A3FE-4306-B655-BBC24FD1BFB7}" presName="hierChild3" presStyleCnt="0"/>
      <dgm:spPr/>
    </dgm:pt>
    <dgm:pt modelId="{CE953BAB-B1F5-436C-86E9-B9635BFB7C14}" type="pres">
      <dgm:prSet presAssocID="{E24713D9-D88F-4D9E-BA93-DB1B97A1176D}" presName="Name19" presStyleLbl="parChTrans1D3" presStyleIdx="0" presStyleCnt="4"/>
      <dgm:spPr/>
    </dgm:pt>
    <dgm:pt modelId="{87A44377-13B6-4555-ABE2-D2AB07A046D7}" type="pres">
      <dgm:prSet presAssocID="{C8F11686-9722-4E56-8BE7-40F69534874B}" presName="Name21" presStyleCnt="0"/>
      <dgm:spPr/>
    </dgm:pt>
    <dgm:pt modelId="{DA654FAE-54E7-41AE-AA33-BD5096930B70}" type="pres">
      <dgm:prSet presAssocID="{C8F11686-9722-4E56-8BE7-40F69534874B}" presName="level2Shape" presStyleLbl="node3" presStyleIdx="0" presStyleCnt="4"/>
      <dgm:spPr/>
    </dgm:pt>
    <dgm:pt modelId="{963FBD9C-91F3-4B89-8185-3C5A8B81A286}" type="pres">
      <dgm:prSet presAssocID="{C8F11686-9722-4E56-8BE7-40F69534874B}" presName="hierChild3" presStyleCnt="0"/>
      <dgm:spPr/>
    </dgm:pt>
    <dgm:pt modelId="{81738BE3-55F9-4713-B3DC-A0A425B44F39}" type="pres">
      <dgm:prSet presAssocID="{5A067C88-800B-4DE3-AC68-A5A3582CFDAA}" presName="Name19" presStyleLbl="parChTrans1D4" presStyleIdx="0" presStyleCnt="2"/>
      <dgm:spPr/>
    </dgm:pt>
    <dgm:pt modelId="{A2B5CCFB-F85A-4CD7-BF8A-DD1F0752ED39}" type="pres">
      <dgm:prSet presAssocID="{48D8349F-5A67-4499-8A67-FAA94CDC9B88}" presName="Name21" presStyleCnt="0"/>
      <dgm:spPr/>
    </dgm:pt>
    <dgm:pt modelId="{F595D220-5D28-4517-9F0A-48E9E16920C2}" type="pres">
      <dgm:prSet presAssocID="{48D8349F-5A67-4499-8A67-FAA94CDC9B88}" presName="level2Shape" presStyleLbl="node4" presStyleIdx="0" presStyleCnt="2"/>
      <dgm:spPr/>
    </dgm:pt>
    <dgm:pt modelId="{B7E84147-7B1E-432F-B276-AC97A1E2F319}" type="pres">
      <dgm:prSet presAssocID="{48D8349F-5A67-4499-8A67-FAA94CDC9B88}" presName="hierChild3" presStyleCnt="0"/>
      <dgm:spPr/>
    </dgm:pt>
    <dgm:pt modelId="{CB28839D-23FD-4344-B8F3-824177C4E438}" type="pres">
      <dgm:prSet presAssocID="{446A0D82-E452-40A1-AE3B-0B88ED192C25}" presName="Name19" presStyleLbl="parChTrans1D4" presStyleIdx="1" presStyleCnt="2"/>
      <dgm:spPr/>
    </dgm:pt>
    <dgm:pt modelId="{F683B9E3-4504-4A06-BBD3-5AB16F8182EA}" type="pres">
      <dgm:prSet presAssocID="{6DAD0751-D26D-4773-A9C4-E610BC7EC761}" presName="Name21" presStyleCnt="0"/>
      <dgm:spPr/>
    </dgm:pt>
    <dgm:pt modelId="{6702B51C-56C4-4065-84E1-9A8C95876C65}" type="pres">
      <dgm:prSet presAssocID="{6DAD0751-D26D-4773-A9C4-E610BC7EC761}" presName="level2Shape" presStyleLbl="node4" presStyleIdx="1" presStyleCnt="2"/>
      <dgm:spPr/>
    </dgm:pt>
    <dgm:pt modelId="{3EE62C52-7444-4982-BD9B-DA8BCEF83332}" type="pres">
      <dgm:prSet presAssocID="{6DAD0751-D26D-4773-A9C4-E610BC7EC761}" presName="hierChild3" presStyleCnt="0"/>
      <dgm:spPr/>
    </dgm:pt>
    <dgm:pt modelId="{83D90C77-5EC2-40DF-B560-58ED25A8895C}" type="pres">
      <dgm:prSet presAssocID="{2451816F-7192-41AC-8228-06E75573747F}" presName="Name19" presStyleLbl="parChTrans1D3" presStyleIdx="1" presStyleCnt="4"/>
      <dgm:spPr/>
    </dgm:pt>
    <dgm:pt modelId="{D29029D0-E7B1-48F7-9929-DFB886FE5C76}" type="pres">
      <dgm:prSet presAssocID="{9F06556F-F500-4805-B239-59A2B264211C}" presName="Name21" presStyleCnt="0"/>
      <dgm:spPr/>
    </dgm:pt>
    <dgm:pt modelId="{6FBD455B-FDD9-4CCC-8DB0-49667AD9E8EA}" type="pres">
      <dgm:prSet presAssocID="{9F06556F-F500-4805-B239-59A2B264211C}" presName="level2Shape" presStyleLbl="node3" presStyleIdx="1" presStyleCnt="4"/>
      <dgm:spPr/>
    </dgm:pt>
    <dgm:pt modelId="{CF7DC828-E5E1-47B2-B336-6319ABDB8F03}" type="pres">
      <dgm:prSet presAssocID="{9F06556F-F500-4805-B239-59A2B264211C}" presName="hierChild3" presStyleCnt="0"/>
      <dgm:spPr/>
    </dgm:pt>
    <dgm:pt modelId="{100B3FA7-B139-48B9-A2ED-859B2BB6B60A}" type="pres">
      <dgm:prSet presAssocID="{DFB297AD-2329-4100-A325-6B221CCEE362}" presName="Name19" presStyleLbl="parChTrans1D2" presStyleIdx="1" presStyleCnt="5"/>
      <dgm:spPr/>
    </dgm:pt>
    <dgm:pt modelId="{1F48EEFE-0449-4C9A-A130-FD23C8D25CC3}" type="pres">
      <dgm:prSet presAssocID="{37E1FDD5-985E-439E-ACF6-4C184DDF984C}" presName="Name21" presStyleCnt="0"/>
      <dgm:spPr/>
    </dgm:pt>
    <dgm:pt modelId="{95854D8F-EAC1-4243-81E6-409238A2F65E}" type="pres">
      <dgm:prSet presAssocID="{37E1FDD5-985E-439E-ACF6-4C184DDF984C}" presName="level2Shape" presStyleLbl="node2" presStyleIdx="1" presStyleCnt="5"/>
      <dgm:spPr/>
    </dgm:pt>
    <dgm:pt modelId="{1E1F1E0D-12B2-4765-9F44-D784734C182E}" type="pres">
      <dgm:prSet presAssocID="{37E1FDD5-985E-439E-ACF6-4C184DDF984C}" presName="hierChild3" presStyleCnt="0"/>
      <dgm:spPr/>
    </dgm:pt>
    <dgm:pt modelId="{93736932-C7FC-48E1-9A93-BC2E28EAA0EF}" type="pres">
      <dgm:prSet presAssocID="{0299FDA7-43D0-4240-8B7D-B5D28FB6D7B1}" presName="Name19" presStyleLbl="parChTrans1D2" presStyleIdx="2" presStyleCnt="5"/>
      <dgm:spPr/>
    </dgm:pt>
    <dgm:pt modelId="{8CC2D5E9-7706-4FD4-AABA-EF603C91B8D8}" type="pres">
      <dgm:prSet presAssocID="{214944DE-D4EF-4D5D-B202-7E44D30F6E32}" presName="Name21" presStyleCnt="0"/>
      <dgm:spPr/>
    </dgm:pt>
    <dgm:pt modelId="{C913FAF1-98C2-4639-9D63-46358A98919A}" type="pres">
      <dgm:prSet presAssocID="{214944DE-D4EF-4D5D-B202-7E44D30F6E32}" presName="level2Shape" presStyleLbl="node2" presStyleIdx="2" presStyleCnt="5"/>
      <dgm:spPr/>
    </dgm:pt>
    <dgm:pt modelId="{E546AE95-20A4-47EF-ACC8-0DD8E9D7B9DC}" type="pres">
      <dgm:prSet presAssocID="{214944DE-D4EF-4D5D-B202-7E44D30F6E32}" presName="hierChild3" presStyleCnt="0"/>
      <dgm:spPr/>
    </dgm:pt>
    <dgm:pt modelId="{08B934CA-FEAA-4016-B4E7-8364FFF32019}" type="pres">
      <dgm:prSet presAssocID="{04D60021-7601-4E14-B56C-18488F30FC49}" presName="Name19" presStyleLbl="parChTrans1D3" presStyleIdx="2" presStyleCnt="4"/>
      <dgm:spPr/>
    </dgm:pt>
    <dgm:pt modelId="{6417F989-5251-47AA-8621-29CCB22E881E}" type="pres">
      <dgm:prSet presAssocID="{03BC558A-40B8-4B58-BE7F-1CA446036D1A}" presName="Name21" presStyleCnt="0"/>
      <dgm:spPr/>
    </dgm:pt>
    <dgm:pt modelId="{683C0F0C-8E58-4787-9217-EDD7A7EE4CC4}" type="pres">
      <dgm:prSet presAssocID="{03BC558A-40B8-4B58-BE7F-1CA446036D1A}" presName="level2Shape" presStyleLbl="node3" presStyleIdx="2" presStyleCnt="4"/>
      <dgm:spPr/>
    </dgm:pt>
    <dgm:pt modelId="{248ECE80-796C-4EC2-A4BD-684591776471}" type="pres">
      <dgm:prSet presAssocID="{03BC558A-40B8-4B58-BE7F-1CA446036D1A}" presName="hierChild3" presStyleCnt="0"/>
      <dgm:spPr/>
    </dgm:pt>
    <dgm:pt modelId="{FA8D5CC9-E251-4CDA-9D85-852B834F61B6}" type="pres">
      <dgm:prSet presAssocID="{141AA30D-97FB-4CA1-A4BD-138B99972185}" presName="Name19" presStyleLbl="parChTrans1D3" presStyleIdx="3" presStyleCnt="4"/>
      <dgm:spPr/>
    </dgm:pt>
    <dgm:pt modelId="{98AE8B34-4887-40EB-9544-20EF08E6FB0B}" type="pres">
      <dgm:prSet presAssocID="{D5DF88DD-A681-4247-9A82-E99302522C04}" presName="Name21" presStyleCnt="0"/>
      <dgm:spPr/>
    </dgm:pt>
    <dgm:pt modelId="{3842743E-13B2-4C59-B466-68D86FCE909E}" type="pres">
      <dgm:prSet presAssocID="{D5DF88DD-A681-4247-9A82-E99302522C04}" presName="level2Shape" presStyleLbl="node3" presStyleIdx="3" presStyleCnt="4"/>
      <dgm:spPr/>
    </dgm:pt>
    <dgm:pt modelId="{6B6EBD02-A5CB-4393-970E-9DAC22BA3022}" type="pres">
      <dgm:prSet presAssocID="{D5DF88DD-A681-4247-9A82-E99302522C04}" presName="hierChild3" presStyleCnt="0"/>
      <dgm:spPr/>
    </dgm:pt>
    <dgm:pt modelId="{BFD1D31D-189A-4AD1-A81E-02A923CA300C}" type="pres">
      <dgm:prSet presAssocID="{DEC999F4-907E-43B7-8144-ED358E8BF966}" presName="Name19" presStyleLbl="parChTrans1D2" presStyleIdx="3" presStyleCnt="5"/>
      <dgm:spPr/>
    </dgm:pt>
    <dgm:pt modelId="{FB5876BA-1647-4FAC-9D97-C333BA1EAEBF}" type="pres">
      <dgm:prSet presAssocID="{3C5FF0B9-C8DE-4EFA-82CB-277BAC41C531}" presName="Name21" presStyleCnt="0"/>
      <dgm:spPr/>
    </dgm:pt>
    <dgm:pt modelId="{FAA3E48C-0EE1-46F5-9033-CEAC9A48FE94}" type="pres">
      <dgm:prSet presAssocID="{3C5FF0B9-C8DE-4EFA-82CB-277BAC41C531}" presName="level2Shape" presStyleLbl="node2" presStyleIdx="3" presStyleCnt="5"/>
      <dgm:spPr/>
    </dgm:pt>
    <dgm:pt modelId="{7C9FDA7C-8325-4A26-8F33-313866FDCCCC}" type="pres">
      <dgm:prSet presAssocID="{3C5FF0B9-C8DE-4EFA-82CB-277BAC41C531}" presName="hierChild3" presStyleCnt="0"/>
      <dgm:spPr/>
    </dgm:pt>
    <dgm:pt modelId="{193FDAA7-C159-4627-9B95-99A60F13367A}" type="pres">
      <dgm:prSet presAssocID="{D326314F-8E93-4873-A61B-2D77D865627F}" presName="Name19" presStyleLbl="parChTrans1D2" presStyleIdx="4" presStyleCnt="5"/>
      <dgm:spPr/>
    </dgm:pt>
    <dgm:pt modelId="{28D0D91B-8C68-4EE3-84B7-EF9F944B5A11}" type="pres">
      <dgm:prSet presAssocID="{3E6C12FC-3868-4816-B02E-31B4F7A5070B}" presName="Name21" presStyleCnt="0"/>
      <dgm:spPr/>
    </dgm:pt>
    <dgm:pt modelId="{D308A1F1-C041-4199-AEAD-3C1C9F044860}" type="pres">
      <dgm:prSet presAssocID="{3E6C12FC-3868-4816-B02E-31B4F7A5070B}" presName="level2Shape" presStyleLbl="node2" presStyleIdx="4" presStyleCnt="5"/>
      <dgm:spPr/>
    </dgm:pt>
    <dgm:pt modelId="{D07FEA53-5E47-4A6B-B15C-1FBAD11B0996}" type="pres">
      <dgm:prSet presAssocID="{3E6C12FC-3868-4816-B02E-31B4F7A5070B}" presName="hierChild3" presStyleCnt="0"/>
      <dgm:spPr/>
    </dgm:pt>
    <dgm:pt modelId="{760E2106-77D2-4683-A6B3-DA420D66AAE2}" type="pres">
      <dgm:prSet presAssocID="{9591364C-6356-4845-AFE2-1161E909354A}" presName="bgShapesFlow" presStyleCnt="0"/>
      <dgm:spPr/>
    </dgm:pt>
    <dgm:pt modelId="{F133C7A9-E3D4-46F7-A839-190C1865DB4C}" type="pres">
      <dgm:prSet presAssocID="{7A647F88-F94F-4251-B91D-1C82D6A9D7A5}" presName="rectComp" presStyleCnt="0"/>
      <dgm:spPr/>
    </dgm:pt>
    <dgm:pt modelId="{3F6973DC-77CD-4523-B789-FD40589C89E0}" type="pres">
      <dgm:prSet presAssocID="{7A647F88-F94F-4251-B91D-1C82D6A9D7A5}" presName="bgRect" presStyleLbl="bgShp" presStyleIdx="0" presStyleCnt="5" custLinFactNeighborX="16402"/>
      <dgm:spPr/>
    </dgm:pt>
    <dgm:pt modelId="{92C1F6CC-7436-43C6-8DA6-D0A268CB8F57}" type="pres">
      <dgm:prSet presAssocID="{7A647F88-F94F-4251-B91D-1C82D6A9D7A5}" presName="bgRectTx" presStyleLbl="bgShp" presStyleIdx="0" presStyleCnt="5">
        <dgm:presLayoutVars>
          <dgm:bulletEnabled val="1"/>
        </dgm:presLayoutVars>
      </dgm:prSet>
      <dgm:spPr/>
    </dgm:pt>
    <dgm:pt modelId="{44BA9EBF-E9B2-4CB1-9CC3-C53D7E3CED68}" type="pres">
      <dgm:prSet presAssocID="{7A647F88-F94F-4251-B91D-1C82D6A9D7A5}" presName="spComp" presStyleCnt="0"/>
      <dgm:spPr/>
    </dgm:pt>
    <dgm:pt modelId="{4AEA2E3B-9A60-49C4-BDFC-DDFAC43A3B9F}" type="pres">
      <dgm:prSet presAssocID="{7A647F88-F94F-4251-B91D-1C82D6A9D7A5}" presName="vSp" presStyleCnt="0"/>
      <dgm:spPr/>
    </dgm:pt>
    <dgm:pt modelId="{73D1AC18-0270-4A15-AFA5-701224455E3E}" type="pres">
      <dgm:prSet presAssocID="{D8E1B618-B113-47B8-9398-91BD9418460E}" presName="rectComp" presStyleCnt="0"/>
      <dgm:spPr/>
    </dgm:pt>
    <dgm:pt modelId="{9E9D7555-377D-43BA-8330-2C1673A536BE}" type="pres">
      <dgm:prSet presAssocID="{D8E1B618-B113-47B8-9398-91BD9418460E}" presName="bgRect" presStyleLbl="bgShp" presStyleIdx="1" presStyleCnt="5"/>
      <dgm:spPr/>
    </dgm:pt>
    <dgm:pt modelId="{C5C701A1-28A5-472E-8A49-1403D74106E8}" type="pres">
      <dgm:prSet presAssocID="{D8E1B618-B113-47B8-9398-91BD9418460E}" presName="bgRectTx" presStyleLbl="bgShp" presStyleIdx="1" presStyleCnt="5">
        <dgm:presLayoutVars>
          <dgm:bulletEnabled val="1"/>
        </dgm:presLayoutVars>
      </dgm:prSet>
      <dgm:spPr/>
    </dgm:pt>
    <dgm:pt modelId="{C17F9195-1A18-4619-ADF8-01532DE5C00D}" type="pres">
      <dgm:prSet presAssocID="{D8E1B618-B113-47B8-9398-91BD9418460E}" presName="spComp" presStyleCnt="0"/>
      <dgm:spPr/>
    </dgm:pt>
    <dgm:pt modelId="{14C1B209-24C4-473F-914D-E337DCE54700}" type="pres">
      <dgm:prSet presAssocID="{D8E1B618-B113-47B8-9398-91BD9418460E}" presName="vSp" presStyleCnt="0"/>
      <dgm:spPr/>
    </dgm:pt>
    <dgm:pt modelId="{CD73C60F-3B8B-427E-AD5E-A90B13442D7F}" type="pres">
      <dgm:prSet presAssocID="{48DD4BBD-6E77-4F41-9195-5E433BE9269E}" presName="rectComp" presStyleCnt="0"/>
      <dgm:spPr/>
    </dgm:pt>
    <dgm:pt modelId="{B19018F4-A1D0-4585-BAA2-0E86A9D35FC2}" type="pres">
      <dgm:prSet presAssocID="{48DD4BBD-6E77-4F41-9195-5E433BE9269E}" presName="bgRect" presStyleLbl="bgShp" presStyleIdx="2" presStyleCnt="5"/>
      <dgm:spPr/>
    </dgm:pt>
    <dgm:pt modelId="{4DA1143B-0F9D-425C-B9C6-1351FB8D4532}" type="pres">
      <dgm:prSet presAssocID="{48DD4BBD-6E77-4F41-9195-5E433BE9269E}" presName="bgRectTx" presStyleLbl="bgShp" presStyleIdx="2" presStyleCnt="5">
        <dgm:presLayoutVars>
          <dgm:bulletEnabled val="1"/>
        </dgm:presLayoutVars>
      </dgm:prSet>
      <dgm:spPr/>
    </dgm:pt>
    <dgm:pt modelId="{BDF6299C-D625-4A60-BA31-407821594D9E}" type="pres">
      <dgm:prSet presAssocID="{48DD4BBD-6E77-4F41-9195-5E433BE9269E}" presName="spComp" presStyleCnt="0"/>
      <dgm:spPr/>
    </dgm:pt>
    <dgm:pt modelId="{3DD824B8-18A9-4EDF-BA78-E51B4CAA3CBB}" type="pres">
      <dgm:prSet presAssocID="{48DD4BBD-6E77-4F41-9195-5E433BE9269E}" presName="vSp" presStyleCnt="0"/>
      <dgm:spPr/>
    </dgm:pt>
    <dgm:pt modelId="{B20EE6A1-BC22-47EC-989C-3FE0344BD237}" type="pres">
      <dgm:prSet presAssocID="{461AED23-8CAA-4D45-B797-00075ABAEAEF}" presName="rectComp" presStyleCnt="0"/>
      <dgm:spPr/>
    </dgm:pt>
    <dgm:pt modelId="{B7EEAF4A-6D9E-4BD8-AF1D-286734E0C6B0}" type="pres">
      <dgm:prSet presAssocID="{461AED23-8CAA-4D45-B797-00075ABAEAEF}" presName="bgRect" presStyleLbl="bgShp" presStyleIdx="3" presStyleCnt="5"/>
      <dgm:spPr/>
    </dgm:pt>
    <dgm:pt modelId="{62824EA3-683F-4A9A-98C1-9AD834841169}" type="pres">
      <dgm:prSet presAssocID="{461AED23-8CAA-4D45-B797-00075ABAEAEF}" presName="bgRectTx" presStyleLbl="bgShp" presStyleIdx="3" presStyleCnt="5">
        <dgm:presLayoutVars>
          <dgm:bulletEnabled val="1"/>
        </dgm:presLayoutVars>
      </dgm:prSet>
      <dgm:spPr/>
    </dgm:pt>
    <dgm:pt modelId="{A61D39C5-55DD-4C63-9AC7-8CC6D937E28D}" type="pres">
      <dgm:prSet presAssocID="{461AED23-8CAA-4D45-B797-00075ABAEAEF}" presName="spComp" presStyleCnt="0"/>
      <dgm:spPr/>
    </dgm:pt>
    <dgm:pt modelId="{3405307B-BF90-4FBC-ABCF-1531397A9D68}" type="pres">
      <dgm:prSet presAssocID="{461AED23-8CAA-4D45-B797-00075ABAEAEF}" presName="vSp" presStyleCnt="0"/>
      <dgm:spPr/>
    </dgm:pt>
    <dgm:pt modelId="{CB4D5410-4FDC-4063-89FF-B1AFC6CD39EF}" type="pres">
      <dgm:prSet presAssocID="{C74E02D1-2A4B-44D8-903C-A1506C41DE71}" presName="rectComp" presStyleCnt="0"/>
      <dgm:spPr/>
    </dgm:pt>
    <dgm:pt modelId="{6F288C72-8DE3-49C2-8FB6-0D73257044B5}" type="pres">
      <dgm:prSet presAssocID="{C74E02D1-2A4B-44D8-903C-A1506C41DE71}" presName="bgRect" presStyleLbl="bgShp" presStyleIdx="4" presStyleCnt="5"/>
      <dgm:spPr/>
    </dgm:pt>
    <dgm:pt modelId="{B792DBE6-9738-4F09-B0A4-FE336908B939}" type="pres">
      <dgm:prSet presAssocID="{C74E02D1-2A4B-44D8-903C-A1506C41DE71}" presName="bgRectTx" presStyleLbl="bgShp" presStyleIdx="4" presStyleCnt="5">
        <dgm:presLayoutVars>
          <dgm:bulletEnabled val="1"/>
        </dgm:presLayoutVars>
      </dgm:prSet>
      <dgm:spPr/>
    </dgm:pt>
  </dgm:ptLst>
  <dgm:cxnLst>
    <dgm:cxn modelId="{0C9E1405-E21E-4DF4-8F57-D93E3F203709}" type="presOf" srcId="{D8E1B618-B113-47B8-9398-91BD9418460E}" destId="{C5C701A1-28A5-472E-8A49-1403D74106E8}" srcOrd="1" destOrd="0" presId="urn:microsoft.com/office/officeart/2005/8/layout/hierarchy6"/>
    <dgm:cxn modelId="{5D849705-BFB0-4409-B21C-130542176181}" type="presOf" srcId="{D8E1B618-B113-47B8-9398-91BD9418460E}" destId="{9E9D7555-377D-43BA-8330-2C1673A536BE}" srcOrd="0" destOrd="0" presId="urn:microsoft.com/office/officeart/2005/8/layout/hierarchy6"/>
    <dgm:cxn modelId="{B8BAB609-EC5A-4624-BD6B-0FB299651FD1}" type="presOf" srcId="{6DAD0751-D26D-4773-A9C4-E610BC7EC761}" destId="{6702B51C-56C4-4065-84E1-9A8C95876C65}" srcOrd="0" destOrd="0" presId="urn:microsoft.com/office/officeart/2005/8/layout/hierarchy6"/>
    <dgm:cxn modelId="{0B64AF0C-8123-4E4A-AEAC-D40B1F0F171F}" type="presOf" srcId="{3E6C12FC-3868-4816-B02E-31B4F7A5070B}" destId="{D308A1F1-C041-4199-AEAD-3C1C9F044860}" srcOrd="0" destOrd="0" presId="urn:microsoft.com/office/officeart/2005/8/layout/hierarchy6"/>
    <dgm:cxn modelId="{C5C7BD0D-03DC-4963-AD09-5FE2B7BC3CF3}" type="presOf" srcId="{CD0326EF-A004-4E27-83CC-60379084ACA8}" destId="{387745B6-F68E-410A-B08D-A11AD359FBB2}" srcOrd="0" destOrd="0" presId="urn:microsoft.com/office/officeart/2005/8/layout/hierarchy6"/>
    <dgm:cxn modelId="{C3161810-A8E0-4E22-84E3-F0CBB540DA8B}" type="presOf" srcId="{DE10AE9D-A3FE-4306-B655-BBC24FD1BFB7}" destId="{41856DB5-F335-4694-B785-9D4A94D06F69}" srcOrd="0" destOrd="0" presId="urn:microsoft.com/office/officeart/2005/8/layout/hierarchy6"/>
    <dgm:cxn modelId="{BD3E8C12-6D0B-4BD7-9026-3F2144767A78}" type="presOf" srcId="{DD5FDA65-389C-42E1-A620-1F43B12D6249}" destId="{F9D31E17-EC52-40E5-9F3C-3F1F628382F1}" srcOrd="0" destOrd="0" presId="urn:microsoft.com/office/officeart/2005/8/layout/hierarchy6"/>
    <dgm:cxn modelId="{C6A39F18-36FD-43DD-B3C7-9669BF0E1D57}" srcId="{DE10AE9D-A3FE-4306-B655-BBC24FD1BFB7}" destId="{C8F11686-9722-4E56-8BE7-40F69534874B}" srcOrd="0" destOrd="0" parTransId="{E24713D9-D88F-4D9E-BA93-DB1B97A1176D}" sibTransId="{11390B48-99EA-4E6F-9EAF-C57D041D7F2C}"/>
    <dgm:cxn modelId="{CA082419-852F-4B83-8987-661B246265B2}" type="presOf" srcId="{0299FDA7-43D0-4240-8B7D-B5D28FB6D7B1}" destId="{93736932-C7FC-48E1-9A93-BC2E28EAA0EF}" srcOrd="0" destOrd="0" presId="urn:microsoft.com/office/officeart/2005/8/layout/hierarchy6"/>
    <dgm:cxn modelId="{E51C0E1A-C1CB-40F8-9CE5-25BE877FBA47}" srcId="{CD0326EF-A004-4E27-83CC-60379084ACA8}" destId="{3E6C12FC-3868-4816-B02E-31B4F7A5070B}" srcOrd="4" destOrd="0" parTransId="{D326314F-8E93-4873-A61B-2D77D865627F}" sibTransId="{EADF4970-CF07-430D-AB0B-65B1843EAFA8}"/>
    <dgm:cxn modelId="{014AFC1C-4146-4F59-8BF5-4A7738BCE78F}" srcId="{214944DE-D4EF-4D5D-B202-7E44D30F6E32}" destId="{D5DF88DD-A681-4247-9A82-E99302522C04}" srcOrd="1" destOrd="0" parTransId="{141AA30D-97FB-4CA1-A4BD-138B99972185}" sibTransId="{7B2F546D-A969-4674-8BE6-BEC0554F03AD}"/>
    <dgm:cxn modelId="{B648D51E-94C4-402E-BE9D-4431F5564F09}" type="presOf" srcId="{7A647F88-F94F-4251-B91D-1C82D6A9D7A5}" destId="{3F6973DC-77CD-4523-B789-FD40589C89E0}" srcOrd="0" destOrd="0" presId="urn:microsoft.com/office/officeart/2005/8/layout/hierarchy6"/>
    <dgm:cxn modelId="{FBB61623-3BD4-436C-8DA3-FA35E047213A}" type="presOf" srcId="{E24713D9-D88F-4D9E-BA93-DB1B97A1176D}" destId="{CE953BAB-B1F5-436C-86E9-B9635BFB7C14}" srcOrd="0" destOrd="0" presId="urn:microsoft.com/office/officeart/2005/8/layout/hierarchy6"/>
    <dgm:cxn modelId="{ECBC4627-F60F-4CA3-AE2F-BEB0F5B8589B}" type="presOf" srcId="{D326314F-8E93-4873-A61B-2D77D865627F}" destId="{193FDAA7-C159-4627-9B95-99A60F13367A}" srcOrd="0" destOrd="0" presId="urn:microsoft.com/office/officeart/2005/8/layout/hierarchy6"/>
    <dgm:cxn modelId="{2C517D2D-1841-4A65-BC8D-8401EE366822}" type="presOf" srcId="{461AED23-8CAA-4D45-B797-00075ABAEAEF}" destId="{B7EEAF4A-6D9E-4BD8-AF1D-286734E0C6B0}" srcOrd="0" destOrd="0" presId="urn:microsoft.com/office/officeart/2005/8/layout/hierarchy6"/>
    <dgm:cxn modelId="{BD752830-5372-456D-AA7C-CABB49868B53}" srcId="{9591364C-6356-4845-AFE2-1161E909354A}" destId="{C74E02D1-2A4B-44D8-903C-A1506C41DE71}" srcOrd="5" destOrd="0" parTransId="{BB2BC40B-BA9E-491D-B6CC-3CEFC5A72AA2}" sibTransId="{863712EC-2FD1-4C25-B143-266D591E6CFA}"/>
    <dgm:cxn modelId="{2F18EB31-A8B6-4FE2-ABF4-E63E152CE70E}" type="presOf" srcId="{03BC558A-40B8-4B58-BE7F-1CA446036D1A}" destId="{683C0F0C-8E58-4787-9217-EDD7A7EE4CC4}" srcOrd="0" destOrd="0" presId="urn:microsoft.com/office/officeart/2005/8/layout/hierarchy6"/>
    <dgm:cxn modelId="{01A3B638-F7EB-4C65-B015-A3A743810DCA}" srcId="{CD0326EF-A004-4E27-83CC-60379084ACA8}" destId="{214944DE-D4EF-4D5D-B202-7E44D30F6E32}" srcOrd="2" destOrd="0" parTransId="{0299FDA7-43D0-4240-8B7D-B5D28FB6D7B1}" sibTransId="{51602BEA-B25E-4E69-89C0-9B93CA824CCF}"/>
    <dgm:cxn modelId="{965CBC3C-353E-4C2E-8BD0-29AD2182AEB2}" srcId="{C8F11686-9722-4E56-8BE7-40F69534874B}" destId="{48D8349F-5A67-4499-8A67-FAA94CDC9B88}" srcOrd="0" destOrd="0" parTransId="{5A067C88-800B-4DE3-AC68-A5A3582CFDAA}" sibTransId="{B2ED2878-17A2-4BEC-A21E-189670CE3A28}"/>
    <dgm:cxn modelId="{019EFC62-6233-4E07-93EC-B7E15E58081E}" type="presOf" srcId="{04D60021-7601-4E14-B56C-18488F30FC49}" destId="{08B934CA-FEAA-4016-B4E7-8364FFF32019}" srcOrd="0" destOrd="0" presId="urn:microsoft.com/office/officeart/2005/8/layout/hierarchy6"/>
    <dgm:cxn modelId="{6E011763-E1A0-4030-BE61-FD3823A9E284}" type="presOf" srcId="{48D8349F-5A67-4499-8A67-FAA94CDC9B88}" destId="{F595D220-5D28-4517-9F0A-48E9E16920C2}" srcOrd="0" destOrd="0" presId="urn:microsoft.com/office/officeart/2005/8/layout/hierarchy6"/>
    <dgm:cxn modelId="{8658EE65-2CD6-421E-8912-8352656C7443}" srcId="{CD0326EF-A004-4E27-83CC-60379084ACA8}" destId="{37E1FDD5-985E-439E-ACF6-4C184DDF984C}" srcOrd="1" destOrd="0" parTransId="{DFB297AD-2329-4100-A325-6B221CCEE362}" sibTransId="{F64C9E55-963B-4AF1-903C-4978ACB293F6}"/>
    <dgm:cxn modelId="{5F002149-9706-4F7C-8781-8B2F5CD250E1}" srcId="{214944DE-D4EF-4D5D-B202-7E44D30F6E32}" destId="{03BC558A-40B8-4B58-BE7F-1CA446036D1A}" srcOrd="0" destOrd="0" parTransId="{04D60021-7601-4E14-B56C-18488F30FC49}" sibTransId="{623BB244-6BC3-46F0-B78E-3942A84A29ED}"/>
    <dgm:cxn modelId="{69D4D56A-2E4F-4F5B-8CA8-1C54570B5E84}" srcId="{DE10AE9D-A3FE-4306-B655-BBC24FD1BFB7}" destId="{9F06556F-F500-4805-B239-59A2B264211C}" srcOrd="1" destOrd="0" parTransId="{2451816F-7192-41AC-8228-06E75573747F}" sibTransId="{2C8ABD7D-1F53-4F26-9C19-9BD25D60FA3B}"/>
    <dgm:cxn modelId="{2B04136B-4DC0-4642-AE22-844FEC1509B0}" srcId="{9591364C-6356-4845-AFE2-1161E909354A}" destId="{7A647F88-F94F-4251-B91D-1C82D6A9D7A5}" srcOrd="1" destOrd="0" parTransId="{94F329C7-7823-4E34-9D29-01D84FFC54E0}" sibTransId="{183F9924-4468-421A-988C-380A7FE04E3D}"/>
    <dgm:cxn modelId="{45FBB66B-F072-4200-957E-3669F3BEA786}" srcId="{48D8349F-5A67-4499-8A67-FAA94CDC9B88}" destId="{6DAD0751-D26D-4773-A9C4-E610BC7EC761}" srcOrd="0" destOrd="0" parTransId="{446A0D82-E452-40A1-AE3B-0B88ED192C25}" sibTransId="{3B6604CA-3039-462E-92AA-F89C2700B8B0}"/>
    <dgm:cxn modelId="{5A9A8270-36B9-4115-B23B-0C2B3393CBEF}" srcId="{9591364C-6356-4845-AFE2-1161E909354A}" destId="{461AED23-8CAA-4D45-B797-00075ABAEAEF}" srcOrd="4" destOrd="0" parTransId="{4F45859F-0C78-41F0-AF97-7783976AFFC8}" sibTransId="{AFEA65D1-A00E-4F51-B3E6-C445F87EAFE4}"/>
    <dgm:cxn modelId="{C45F6A73-9835-4587-9BCF-CF827C2E50FB}" type="presOf" srcId="{C74E02D1-2A4B-44D8-903C-A1506C41DE71}" destId="{6F288C72-8DE3-49C2-8FB6-0D73257044B5}" srcOrd="0" destOrd="0" presId="urn:microsoft.com/office/officeart/2005/8/layout/hierarchy6"/>
    <dgm:cxn modelId="{37AE507C-28E6-4D79-A309-CF5931316E1B}" type="presOf" srcId="{DEC999F4-907E-43B7-8144-ED358E8BF966}" destId="{BFD1D31D-189A-4AD1-A81E-02A923CA300C}" srcOrd="0" destOrd="0" presId="urn:microsoft.com/office/officeart/2005/8/layout/hierarchy6"/>
    <dgm:cxn modelId="{D6D4CA8F-821A-4378-B86C-9855D5FDAF79}" type="presOf" srcId="{7A647F88-F94F-4251-B91D-1C82D6A9D7A5}" destId="{92C1F6CC-7436-43C6-8DA6-D0A268CB8F57}" srcOrd="1" destOrd="0" presId="urn:microsoft.com/office/officeart/2005/8/layout/hierarchy6"/>
    <dgm:cxn modelId="{D059D791-4620-40BE-847D-D04C8AA7E02F}" type="presOf" srcId="{D5DF88DD-A681-4247-9A82-E99302522C04}" destId="{3842743E-13B2-4C59-B466-68D86FCE909E}" srcOrd="0" destOrd="0" presId="urn:microsoft.com/office/officeart/2005/8/layout/hierarchy6"/>
    <dgm:cxn modelId="{A9715098-B855-4C9C-AD8F-5DB6579753C6}" srcId="{9591364C-6356-4845-AFE2-1161E909354A}" destId="{CD0326EF-A004-4E27-83CC-60379084ACA8}" srcOrd="0" destOrd="0" parTransId="{AEB4B12F-CFC0-4B36-BED1-57B3CEC5B87A}" sibTransId="{ED0977A1-AF02-4B7B-9FAE-2F1DC3D1B114}"/>
    <dgm:cxn modelId="{14B58798-D200-45F3-B334-751EE77E3B81}" type="presOf" srcId="{214944DE-D4EF-4D5D-B202-7E44D30F6E32}" destId="{C913FAF1-98C2-4639-9D63-46358A98919A}" srcOrd="0" destOrd="0" presId="urn:microsoft.com/office/officeart/2005/8/layout/hierarchy6"/>
    <dgm:cxn modelId="{1D949CA0-9408-4C12-AF32-048959312389}" type="presOf" srcId="{DFB297AD-2329-4100-A325-6B221CCEE362}" destId="{100B3FA7-B139-48B9-A2ED-859B2BB6B60A}" srcOrd="0" destOrd="0" presId="urn:microsoft.com/office/officeart/2005/8/layout/hierarchy6"/>
    <dgm:cxn modelId="{E9FD8EAB-1A93-4D7D-96F4-B58B436D3928}" type="presOf" srcId="{2451816F-7192-41AC-8228-06E75573747F}" destId="{83D90C77-5EC2-40DF-B560-58ED25A8895C}" srcOrd="0" destOrd="0" presId="urn:microsoft.com/office/officeart/2005/8/layout/hierarchy6"/>
    <dgm:cxn modelId="{40F98BAD-74F9-4A46-8E3F-3E7912066DD2}" type="presOf" srcId="{37E1FDD5-985E-439E-ACF6-4C184DDF984C}" destId="{95854D8F-EAC1-4243-81E6-409238A2F65E}" srcOrd="0" destOrd="0" presId="urn:microsoft.com/office/officeart/2005/8/layout/hierarchy6"/>
    <dgm:cxn modelId="{276FDAB9-25F3-4878-A960-2E96CA69C6BE}" type="presOf" srcId="{446A0D82-E452-40A1-AE3B-0B88ED192C25}" destId="{CB28839D-23FD-4344-B8F3-824177C4E438}" srcOrd="0" destOrd="0" presId="urn:microsoft.com/office/officeart/2005/8/layout/hierarchy6"/>
    <dgm:cxn modelId="{6C4D11C1-63AC-4980-A969-A314AA01DD22}" srcId="{CD0326EF-A004-4E27-83CC-60379084ACA8}" destId="{DE10AE9D-A3FE-4306-B655-BBC24FD1BFB7}" srcOrd="0" destOrd="0" parTransId="{DD5FDA65-389C-42E1-A620-1F43B12D6249}" sibTransId="{374A513F-BF8E-46C2-B04C-4B73CDDF0E89}"/>
    <dgm:cxn modelId="{7FAD3BCB-2118-4661-8619-EF3109CC6508}" type="presOf" srcId="{461AED23-8CAA-4D45-B797-00075ABAEAEF}" destId="{62824EA3-683F-4A9A-98C1-9AD834841169}" srcOrd="1" destOrd="0" presId="urn:microsoft.com/office/officeart/2005/8/layout/hierarchy6"/>
    <dgm:cxn modelId="{A52DBFCD-0A22-4C84-A80E-32E39F66A3C3}" type="presOf" srcId="{141AA30D-97FB-4CA1-A4BD-138B99972185}" destId="{FA8D5CC9-E251-4CDA-9D85-852B834F61B6}" srcOrd="0" destOrd="0" presId="urn:microsoft.com/office/officeart/2005/8/layout/hierarchy6"/>
    <dgm:cxn modelId="{74BCD5CF-D7E5-49D6-AB87-FED2F1A4D280}" type="presOf" srcId="{5A067C88-800B-4DE3-AC68-A5A3582CFDAA}" destId="{81738BE3-55F9-4713-B3DC-A0A425B44F39}" srcOrd="0" destOrd="0" presId="urn:microsoft.com/office/officeart/2005/8/layout/hierarchy6"/>
    <dgm:cxn modelId="{DF13F2D6-8AC6-4916-90D0-1E3202DC4569}" srcId="{9591364C-6356-4845-AFE2-1161E909354A}" destId="{48DD4BBD-6E77-4F41-9195-5E433BE9269E}" srcOrd="3" destOrd="0" parTransId="{B2DCE394-7D36-42E5-8563-DC8932AA4C35}" sibTransId="{64C78503-55B2-4831-A4B1-4F88A4F9BD67}"/>
    <dgm:cxn modelId="{00AA48E3-0D29-4CA1-90ED-12FC70515520}" type="presOf" srcId="{48DD4BBD-6E77-4F41-9195-5E433BE9269E}" destId="{B19018F4-A1D0-4585-BAA2-0E86A9D35FC2}" srcOrd="0" destOrd="0" presId="urn:microsoft.com/office/officeart/2005/8/layout/hierarchy6"/>
    <dgm:cxn modelId="{5526B6E8-D3EF-4992-ADC3-504D3CE1DD6E}" srcId="{9591364C-6356-4845-AFE2-1161E909354A}" destId="{D8E1B618-B113-47B8-9398-91BD9418460E}" srcOrd="2" destOrd="0" parTransId="{3370CA28-2B3B-4A68-94C8-10AE8F181CE1}" sibTransId="{FFBCF1A5-F698-4D58-AEE2-6118195F0F0C}"/>
    <dgm:cxn modelId="{B9450CED-EA08-4417-9258-0CA0B8DABB42}" type="presOf" srcId="{C74E02D1-2A4B-44D8-903C-A1506C41DE71}" destId="{B792DBE6-9738-4F09-B0A4-FE336908B939}" srcOrd="1" destOrd="0" presId="urn:microsoft.com/office/officeart/2005/8/layout/hierarchy6"/>
    <dgm:cxn modelId="{E0FBA8ED-2710-4879-A74F-387F19C6A353}" type="presOf" srcId="{48DD4BBD-6E77-4F41-9195-5E433BE9269E}" destId="{4DA1143B-0F9D-425C-B9C6-1351FB8D4532}" srcOrd="1" destOrd="0" presId="urn:microsoft.com/office/officeart/2005/8/layout/hierarchy6"/>
    <dgm:cxn modelId="{602FBEED-5B0A-4E79-AF01-C73EF093E6E9}" type="presOf" srcId="{9591364C-6356-4845-AFE2-1161E909354A}" destId="{BD6AD49C-2170-4AD7-8CFD-152EB0A99C64}" srcOrd="0" destOrd="0" presId="urn:microsoft.com/office/officeart/2005/8/layout/hierarchy6"/>
    <dgm:cxn modelId="{E13ACAF3-E00F-410F-9B81-9A1CC6B515C3}" type="presOf" srcId="{3C5FF0B9-C8DE-4EFA-82CB-277BAC41C531}" destId="{FAA3E48C-0EE1-46F5-9033-CEAC9A48FE94}" srcOrd="0" destOrd="0" presId="urn:microsoft.com/office/officeart/2005/8/layout/hierarchy6"/>
    <dgm:cxn modelId="{517BE5F7-07A9-4A5A-A1B2-DC19DFF565B2}" type="presOf" srcId="{9F06556F-F500-4805-B239-59A2B264211C}" destId="{6FBD455B-FDD9-4CCC-8DB0-49667AD9E8EA}" srcOrd="0" destOrd="0" presId="urn:microsoft.com/office/officeart/2005/8/layout/hierarchy6"/>
    <dgm:cxn modelId="{4BDB50FA-68EE-40EB-A794-1FBA684D73FE}" type="presOf" srcId="{C8F11686-9722-4E56-8BE7-40F69534874B}" destId="{DA654FAE-54E7-41AE-AA33-BD5096930B70}" srcOrd="0" destOrd="0" presId="urn:microsoft.com/office/officeart/2005/8/layout/hierarchy6"/>
    <dgm:cxn modelId="{371DF2FE-A059-484B-9E02-2F316B13E4AA}" srcId="{CD0326EF-A004-4E27-83CC-60379084ACA8}" destId="{3C5FF0B9-C8DE-4EFA-82CB-277BAC41C531}" srcOrd="3" destOrd="0" parTransId="{DEC999F4-907E-43B7-8144-ED358E8BF966}" sibTransId="{630B1FDC-CF4E-465E-B9A3-869ED9872DB5}"/>
    <dgm:cxn modelId="{0C9DC5B1-0819-49C1-B2C2-DED75B201250}" type="presParOf" srcId="{BD6AD49C-2170-4AD7-8CFD-152EB0A99C64}" destId="{3D429093-3A85-45AF-A24B-34BB8F894FEC}" srcOrd="0" destOrd="0" presId="urn:microsoft.com/office/officeart/2005/8/layout/hierarchy6"/>
    <dgm:cxn modelId="{253AC371-8116-44CD-AE74-AD5E79FC0696}" type="presParOf" srcId="{3D429093-3A85-45AF-A24B-34BB8F894FEC}" destId="{96D44340-E5FD-4CE8-83F4-465CB902C137}" srcOrd="0" destOrd="0" presId="urn:microsoft.com/office/officeart/2005/8/layout/hierarchy6"/>
    <dgm:cxn modelId="{9B45FCF8-1AFC-415F-86F6-10E33DB5C053}" type="presParOf" srcId="{3D429093-3A85-45AF-A24B-34BB8F894FEC}" destId="{D8836011-63C7-4BA3-A7CB-79AFD64A1AF0}" srcOrd="1" destOrd="0" presId="urn:microsoft.com/office/officeart/2005/8/layout/hierarchy6"/>
    <dgm:cxn modelId="{CF00EE57-957C-403C-AE7C-2D0704E38739}" type="presParOf" srcId="{D8836011-63C7-4BA3-A7CB-79AFD64A1AF0}" destId="{23D5D745-555A-4A71-943B-72C631965E55}" srcOrd="0" destOrd="0" presId="urn:microsoft.com/office/officeart/2005/8/layout/hierarchy6"/>
    <dgm:cxn modelId="{63A6722D-D7E6-4936-B67F-57026CBBF81A}" type="presParOf" srcId="{23D5D745-555A-4A71-943B-72C631965E55}" destId="{387745B6-F68E-410A-B08D-A11AD359FBB2}" srcOrd="0" destOrd="0" presId="urn:microsoft.com/office/officeart/2005/8/layout/hierarchy6"/>
    <dgm:cxn modelId="{B6995A4E-E131-443D-A289-C39CCAF074F5}" type="presParOf" srcId="{23D5D745-555A-4A71-943B-72C631965E55}" destId="{62B9961B-9B2A-40EA-AA56-3A45604D4694}" srcOrd="1" destOrd="0" presId="urn:microsoft.com/office/officeart/2005/8/layout/hierarchy6"/>
    <dgm:cxn modelId="{FD1D75A7-A3AD-48E1-A118-D41B4D9B19D9}" type="presParOf" srcId="{62B9961B-9B2A-40EA-AA56-3A45604D4694}" destId="{F9D31E17-EC52-40E5-9F3C-3F1F628382F1}" srcOrd="0" destOrd="0" presId="urn:microsoft.com/office/officeart/2005/8/layout/hierarchy6"/>
    <dgm:cxn modelId="{271C3474-9E05-4F95-8F49-2D8E781AE98D}" type="presParOf" srcId="{62B9961B-9B2A-40EA-AA56-3A45604D4694}" destId="{2BB0069F-E480-4287-BD36-C5661E65077C}" srcOrd="1" destOrd="0" presId="urn:microsoft.com/office/officeart/2005/8/layout/hierarchy6"/>
    <dgm:cxn modelId="{2389A8E8-2E50-4C4B-8234-09E931EEF2E4}" type="presParOf" srcId="{2BB0069F-E480-4287-BD36-C5661E65077C}" destId="{41856DB5-F335-4694-B785-9D4A94D06F69}" srcOrd="0" destOrd="0" presId="urn:microsoft.com/office/officeart/2005/8/layout/hierarchy6"/>
    <dgm:cxn modelId="{A8B33B63-2C5F-40A4-A673-F7E63C482909}" type="presParOf" srcId="{2BB0069F-E480-4287-BD36-C5661E65077C}" destId="{3020E922-F8E9-4444-9307-96D1AFB8AC0E}" srcOrd="1" destOrd="0" presId="urn:microsoft.com/office/officeart/2005/8/layout/hierarchy6"/>
    <dgm:cxn modelId="{BF1D177A-9F79-4747-9BA6-4DA840684D43}" type="presParOf" srcId="{3020E922-F8E9-4444-9307-96D1AFB8AC0E}" destId="{CE953BAB-B1F5-436C-86E9-B9635BFB7C14}" srcOrd="0" destOrd="0" presId="urn:microsoft.com/office/officeart/2005/8/layout/hierarchy6"/>
    <dgm:cxn modelId="{918E00D8-3780-44F0-9FDB-D8A252010F80}" type="presParOf" srcId="{3020E922-F8E9-4444-9307-96D1AFB8AC0E}" destId="{87A44377-13B6-4555-ABE2-D2AB07A046D7}" srcOrd="1" destOrd="0" presId="urn:microsoft.com/office/officeart/2005/8/layout/hierarchy6"/>
    <dgm:cxn modelId="{AAEDE22C-1D7A-4FF3-80C4-FF8CC9D8D045}" type="presParOf" srcId="{87A44377-13B6-4555-ABE2-D2AB07A046D7}" destId="{DA654FAE-54E7-41AE-AA33-BD5096930B70}" srcOrd="0" destOrd="0" presId="urn:microsoft.com/office/officeart/2005/8/layout/hierarchy6"/>
    <dgm:cxn modelId="{FB075DB1-DBE5-44C0-873E-1272A6123DB8}" type="presParOf" srcId="{87A44377-13B6-4555-ABE2-D2AB07A046D7}" destId="{963FBD9C-91F3-4B89-8185-3C5A8B81A286}" srcOrd="1" destOrd="0" presId="urn:microsoft.com/office/officeart/2005/8/layout/hierarchy6"/>
    <dgm:cxn modelId="{351C8B69-9751-4408-B394-BCA3D645EB23}" type="presParOf" srcId="{963FBD9C-91F3-4B89-8185-3C5A8B81A286}" destId="{81738BE3-55F9-4713-B3DC-A0A425B44F39}" srcOrd="0" destOrd="0" presId="urn:microsoft.com/office/officeart/2005/8/layout/hierarchy6"/>
    <dgm:cxn modelId="{67512B42-AF64-4FEB-9628-8CD73E71C827}" type="presParOf" srcId="{963FBD9C-91F3-4B89-8185-3C5A8B81A286}" destId="{A2B5CCFB-F85A-4CD7-BF8A-DD1F0752ED39}" srcOrd="1" destOrd="0" presId="urn:microsoft.com/office/officeart/2005/8/layout/hierarchy6"/>
    <dgm:cxn modelId="{777FBC2B-A9D6-4EEA-A209-377C2DCD7191}" type="presParOf" srcId="{A2B5CCFB-F85A-4CD7-BF8A-DD1F0752ED39}" destId="{F595D220-5D28-4517-9F0A-48E9E16920C2}" srcOrd="0" destOrd="0" presId="urn:microsoft.com/office/officeart/2005/8/layout/hierarchy6"/>
    <dgm:cxn modelId="{10BDF1A1-9F68-4FF8-BC9F-BA3468D84CCD}" type="presParOf" srcId="{A2B5CCFB-F85A-4CD7-BF8A-DD1F0752ED39}" destId="{B7E84147-7B1E-432F-B276-AC97A1E2F319}" srcOrd="1" destOrd="0" presId="urn:microsoft.com/office/officeart/2005/8/layout/hierarchy6"/>
    <dgm:cxn modelId="{6E448331-21E2-430C-A9BC-B3B46CC96C99}" type="presParOf" srcId="{B7E84147-7B1E-432F-B276-AC97A1E2F319}" destId="{CB28839D-23FD-4344-B8F3-824177C4E438}" srcOrd="0" destOrd="0" presId="urn:microsoft.com/office/officeart/2005/8/layout/hierarchy6"/>
    <dgm:cxn modelId="{47088280-9643-48E7-A95C-54200B2396F9}" type="presParOf" srcId="{B7E84147-7B1E-432F-B276-AC97A1E2F319}" destId="{F683B9E3-4504-4A06-BBD3-5AB16F8182EA}" srcOrd="1" destOrd="0" presId="urn:microsoft.com/office/officeart/2005/8/layout/hierarchy6"/>
    <dgm:cxn modelId="{76B15476-1359-4196-A4E5-097313E930FB}" type="presParOf" srcId="{F683B9E3-4504-4A06-BBD3-5AB16F8182EA}" destId="{6702B51C-56C4-4065-84E1-9A8C95876C65}" srcOrd="0" destOrd="0" presId="urn:microsoft.com/office/officeart/2005/8/layout/hierarchy6"/>
    <dgm:cxn modelId="{F4ECF0BE-09A4-4D43-A485-095B367C808C}" type="presParOf" srcId="{F683B9E3-4504-4A06-BBD3-5AB16F8182EA}" destId="{3EE62C52-7444-4982-BD9B-DA8BCEF83332}" srcOrd="1" destOrd="0" presId="urn:microsoft.com/office/officeart/2005/8/layout/hierarchy6"/>
    <dgm:cxn modelId="{5768267C-FEA2-4BA6-9BF2-602F7FEC6E42}" type="presParOf" srcId="{3020E922-F8E9-4444-9307-96D1AFB8AC0E}" destId="{83D90C77-5EC2-40DF-B560-58ED25A8895C}" srcOrd="2" destOrd="0" presId="urn:microsoft.com/office/officeart/2005/8/layout/hierarchy6"/>
    <dgm:cxn modelId="{661F1E89-78FD-4527-93D9-EF25E35DC7D9}" type="presParOf" srcId="{3020E922-F8E9-4444-9307-96D1AFB8AC0E}" destId="{D29029D0-E7B1-48F7-9929-DFB886FE5C76}" srcOrd="3" destOrd="0" presId="urn:microsoft.com/office/officeart/2005/8/layout/hierarchy6"/>
    <dgm:cxn modelId="{2F40B62F-6F52-4143-97DE-A1EF84DA8C56}" type="presParOf" srcId="{D29029D0-E7B1-48F7-9929-DFB886FE5C76}" destId="{6FBD455B-FDD9-4CCC-8DB0-49667AD9E8EA}" srcOrd="0" destOrd="0" presId="urn:microsoft.com/office/officeart/2005/8/layout/hierarchy6"/>
    <dgm:cxn modelId="{879A95A5-9A45-43A2-96F6-95CCFFAC8B23}" type="presParOf" srcId="{D29029D0-E7B1-48F7-9929-DFB886FE5C76}" destId="{CF7DC828-E5E1-47B2-B336-6319ABDB8F03}" srcOrd="1" destOrd="0" presId="urn:microsoft.com/office/officeart/2005/8/layout/hierarchy6"/>
    <dgm:cxn modelId="{6D1896E8-CFCD-4671-B38A-0053E07274AF}" type="presParOf" srcId="{62B9961B-9B2A-40EA-AA56-3A45604D4694}" destId="{100B3FA7-B139-48B9-A2ED-859B2BB6B60A}" srcOrd="2" destOrd="0" presId="urn:microsoft.com/office/officeart/2005/8/layout/hierarchy6"/>
    <dgm:cxn modelId="{58576FAC-AED0-4C6C-A565-79FB7653D579}" type="presParOf" srcId="{62B9961B-9B2A-40EA-AA56-3A45604D4694}" destId="{1F48EEFE-0449-4C9A-A130-FD23C8D25CC3}" srcOrd="3" destOrd="0" presId="urn:microsoft.com/office/officeart/2005/8/layout/hierarchy6"/>
    <dgm:cxn modelId="{6F314E01-FD6E-4E08-85CA-75F6F21A7EE1}" type="presParOf" srcId="{1F48EEFE-0449-4C9A-A130-FD23C8D25CC3}" destId="{95854D8F-EAC1-4243-81E6-409238A2F65E}" srcOrd="0" destOrd="0" presId="urn:microsoft.com/office/officeart/2005/8/layout/hierarchy6"/>
    <dgm:cxn modelId="{2D1CEE79-620E-4992-AADA-0A6B044C333C}" type="presParOf" srcId="{1F48EEFE-0449-4C9A-A130-FD23C8D25CC3}" destId="{1E1F1E0D-12B2-4765-9F44-D784734C182E}" srcOrd="1" destOrd="0" presId="urn:microsoft.com/office/officeart/2005/8/layout/hierarchy6"/>
    <dgm:cxn modelId="{0E4F23BA-D37B-483C-9C33-226B3F09F5CF}" type="presParOf" srcId="{62B9961B-9B2A-40EA-AA56-3A45604D4694}" destId="{93736932-C7FC-48E1-9A93-BC2E28EAA0EF}" srcOrd="4" destOrd="0" presId="urn:microsoft.com/office/officeart/2005/8/layout/hierarchy6"/>
    <dgm:cxn modelId="{A0DBCED8-90B3-4D92-ACD1-6B47940051BB}" type="presParOf" srcId="{62B9961B-9B2A-40EA-AA56-3A45604D4694}" destId="{8CC2D5E9-7706-4FD4-AABA-EF603C91B8D8}" srcOrd="5" destOrd="0" presId="urn:microsoft.com/office/officeart/2005/8/layout/hierarchy6"/>
    <dgm:cxn modelId="{C7F3E949-85DD-4474-844A-9DE234FF2CCE}" type="presParOf" srcId="{8CC2D5E9-7706-4FD4-AABA-EF603C91B8D8}" destId="{C913FAF1-98C2-4639-9D63-46358A98919A}" srcOrd="0" destOrd="0" presId="urn:microsoft.com/office/officeart/2005/8/layout/hierarchy6"/>
    <dgm:cxn modelId="{A175142D-2446-4A1F-B919-2F8EFD2E02E7}" type="presParOf" srcId="{8CC2D5E9-7706-4FD4-AABA-EF603C91B8D8}" destId="{E546AE95-20A4-47EF-ACC8-0DD8E9D7B9DC}" srcOrd="1" destOrd="0" presId="urn:microsoft.com/office/officeart/2005/8/layout/hierarchy6"/>
    <dgm:cxn modelId="{16993774-E257-4592-9A5C-FEFAB5366820}" type="presParOf" srcId="{E546AE95-20A4-47EF-ACC8-0DD8E9D7B9DC}" destId="{08B934CA-FEAA-4016-B4E7-8364FFF32019}" srcOrd="0" destOrd="0" presId="urn:microsoft.com/office/officeart/2005/8/layout/hierarchy6"/>
    <dgm:cxn modelId="{3EB71E4A-D762-43D2-9725-CA6D336FD8CD}" type="presParOf" srcId="{E546AE95-20A4-47EF-ACC8-0DD8E9D7B9DC}" destId="{6417F989-5251-47AA-8621-29CCB22E881E}" srcOrd="1" destOrd="0" presId="urn:microsoft.com/office/officeart/2005/8/layout/hierarchy6"/>
    <dgm:cxn modelId="{D4F198F0-517A-45B9-B3C5-C1A1F2C2991B}" type="presParOf" srcId="{6417F989-5251-47AA-8621-29CCB22E881E}" destId="{683C0F0C-8E58-4787-9217-EDD7A7EE4CC4}" srcOrd="0" destOrd="0" presId="urn:microsoft.com/office/officeart/2005/8/layout/hierarchy6"/>
    <dgm:cxn modelId="{EA87BE8E-B571-4C1B-A27B-2C952BE787E1}" type="presParOf" srcId="{6417F989-5251-47AA-8621-29CCB22E881E}" destId="{248ECE80-796C-4EC2-A4BD-684591776471}" srcOrd="1" destOrd="0" presId="urn:microsoft.com/office/officeart/2005/8/layout/hierarchy6"/>
    <dgm:cxn modelId="{C0771A6D-940B-4A44-A6E0-F42E784C611B}" type="presParOf" srcId="{E546AE95-20A4-47EF-ACC8-0DD8E9D7B9DC}" destId="{FA8D5CC9-E251-4CDA-9D85-852B834F61B6}" srcOrd="2" destOrd="0" presId="urn:microsoft.com/office/officeart/2005/8/layout/hierarchy6"/>
    <dgm:cxn modelId="{F4B6CB13-957D-4B92-9052-F7DA876CB6C8}" type="presParOf" srcId="{E546AE95-20A4-47EF-ACC8-0DD8E9D7B9DC}" destId="{98AE8B34-4887-40EB-9544-20EF08E6FB0B}" srcOrd="3" destOrd="0" presId="urn:microsoft.com/office/officeart/2005/8/layout/hierarchy6"/>
    <dgm:cxn modelId="{A34FFBFE-881D-4A36-B207-5DB5AD987609}" type="presParOf" srcId="{98AE8B34-4887-40EB-9544-20EF08E6FB0B}" destId="{3842743E-13B2-4C59-B466-68D86FCE909E}" srcOrd="0" destOrd="0" presId="urn:microsoft.com/office/officeart/2005/8/layout/hierarchy6"/>
    <dgm:cxn modelId="{7BECB87C-12D9-49FD-B209-9BFAD3982691}" type="presParOf" srcId="{98AE8B34-4887-40EB-9544-20EF08E6FB0B}" destId="{6B6EBD02-A5CB-4393-970E-9DAC22BA3022}" srcOrd="1" destOrd="0" presId="urn:microsoft.com/office/officeart/2005/8/layout/hierarchy6"/>
    <dgm:cxn modelId="{421D8A88-2FBF-4BE8-8761-7B5E61681A62}" type="presParOf" srcId="{62B9961B-9B2A-40EA-AA56-3A45604D4694}" destId="{BFD1D31D-189A-4AD1-A81E-02A923CA300C}" srcOrd="6" destOrd="0" presId="urn:microsoft.com/office/officeart/2005/8/layout/hierarchy6"/>
    <dgm:cxn modelId="{AC592B40-356A-458F-A7E4-766C88C72EDF}" type="presParOf" srcId="{62B9961B-9B2A-40EA-AA56-3A45604D4694}" destId="{FB5876BA-1647-4FAC-9D97-C333BA1EAEBF}" srcOrd="7" destOrd="0" presId="urn:microsoft.com/office/officeart/2005/8/layout/hierarchy6"/>
    <dgm:cxn modelId="{FB5B21A3-8BA9-4D48-9F09-74A326CD5C49}" type="presParOf" srcId="{FB5876BA-1647-4FAC-9D97-C333BA1EAEBF}" destId="{FAA3E48C-0EE1-46F5-9033-CEAC9A48FE94}" srcOrd="0" destOrd="0" presId="urn:microsoft.com/office/officeart/2005/8/layout/hierarchy6"/>
    <dgm:cxn modelId="{ED96CC30-6601-405A-A43D-530F07430A9E}" type="presParOf" srcId="{FB5876BA-1647-4FAC-9D97-C333BA1EAEBF}" destId="{7C9FDA7C-8325-4A26-8F33-313866FDCCCC}" srcOrd="1" destOrd="0" presId="urn:microsoft.com/office/officeart/2005/8/layout/hierarchy6"/>
    <dgm:cxn modelId="{98EA285A-36C6-4068-BBB5-ADEBAFF9FD5F}" type="presParOf" srcId="{62B9961B-9B2A-40EA-AA56-3A45604D4694}" destId="{193FDAA7-C159-4627-9B95-99A60F13367A}" srcOrd="8" destOrd="0" presId="urn:microsoft.com/office/officeart/2005/8/layout/hierarchy6"/>
    <dgm:cxn modelId="{6A234404-1B62-436A-A901-0CFC3021D1EE}" type="presParOf" srcId="{62B9961B-9B2A-40EA-AA56-3A45604D4694}" destId="{28D0D91B-8C68-4EE3-84B7-EF9F944B5A11}" srcOrd="9" destOrd="0" presId="urn:microsoft.com/office/officeart/2005/8/layout/hierarchy6"/>
    <dgm:cxn modelId="{7067D5D6-0EFB-413C-947A-9DDAC535B03F}" type="presParOf" srcId="{28D0D91B-8C68-4EE3-84B7-EF9F944B5A11}" destId="{D308A1F1-C041-4199-AEAD-3C1C9F044860}" srcOrd="0" destOrd="0" presId="urn:microsoft.com/office/officeart/2005/8/layout/hierarchy6"/>
    <dgm:cxn modelId="{5D13E1EB-BFC4-48C4-ADDF-DA296D43F3D7}" type="presParOf" srcId="{28D0D91B-8C68-4EE3-84B7-EF9F944B5A11}" destId="{D07FEA53-5E47-4A6B-B15C-1FBAD11B0996}" srcOrd="1" destOrd="0" presId="urn:microsoft.com/office/officeart/2005/8/layout/hierarchy6"/>
    <dgm:cxn modelId="{D17F38DA-D824-4061-9052-B0A9EF59DB8E}" type="presParOf" srcId="{BD6AD49C-2170-4AD7-8CFD-152EB0A99C64}" destId="{760E2106-77D2-4683-A6B3-DA420D66AAE2}" srcOrd="1" destOrd="0" presId="urn:microsoft.com/office/officeart/2005/8/layout/hierarchy6"/>
    <dgm:cxn modelId="{26754B5F-5C0B-4BEB-970A-B7E80202A2E3}" type="presParOf" srcId="{760E2106-77D2-4683-A6B3-DA420D66AAE2}" destId="{F133C7A9-E3D4-46F7-A839-190C1865DB4C}" srcOrd="0" destOrd="0" presId="urn:microsoft.com/office/officeart/2005/8/layout/hierarchy6"/>
    <dgm:cxn modelId="{9723F7CC-8A3F-45F4-A51B-59F565937F08}" type="presParOf" srcId="{F133C7A9-E3D4-46F7-A839-190C1865DB4C}" destId="{3F6973DC-77CD-4523-B789-FD40589C89E0}" srcOrd="0" destOrd="0" presId="urn:microsoft.com/office/officeart/2005/8/layout/hierarchy6"/>
    <dgm:cxn modelId="{AA60378E-2C78-446A-B324-A6A3CE9C1F07}" type="presParOf" srcId="{F133C7A9-E3D4-46F7-A839-190C1865DB4C}" destId="{92C1F6CC-7436-43C6-8DA6-D0A268CB8F57}" srcOrd="1" destOrd="0" presId="urn:microsoft.com/office/officeart/2005/8/layout/hierarchy6"/>
    <dgm:cxn modelId="{8C66AD03-972E-4946-A4CA-ACBD7CB7E03C}" type="presParOf" srcId="{760E2106-77D2-4683-A6B3-DA420D66AAE2}" destId="{44BA9EBF-E9B2-4CB1-9CC3-C53D7E3CED68}" srcOrd="1" destOrd="0" presId="urn:microsoft.com/office/officeart/2005/8/layout/hierarchy6"/>
    <dgm:cxn modelId="{84AFEA2E-D255-42FE-8D3E-67AA2E031CD9}" type="presParOf" srcId="{44BA9EBF-E9B2-4CB1-9CC3-C53D7E3CED68}" destId="{4AEA2E3B-9A60-49C4-BDFC-DDFAC43A3B9F}" srcOrd="0" destOrd="0" presId="urn:microsoft.com/office/officeart/2005/8/layout/hierarchy6"/>
    <dgm:cxn modelId="{FCB121FB-E69C-4DF6-8681-9C348217E60A}" type="presParOf" srcId="{760E2106-77D2-4683-A6B3-DA420D66AAE2}" destId="{73D1AC18-0270-4A15-AFA5-701224455E3E}" srcOrd="2" destOrd="0" presId="urn:microsoft.com/office/officeart/2005/8/layout/hierarchy6"/>
    <dgm:cxn modelId="{E767CD96-7C14-4C34-B39D-D62CBAF8DA97}" type="presParOf" srcId="{73D1AC18-0270-4A15-AFA5-701224455E3E}" destId="{9E9D7555-377D-43BA-8330-2C1673A536BE}" srcOrd="0" destOrd="0" presId="urn:microsoft.com/office/officeart/2005/8/layout/hierarchy6"/>
    <dgm:cxn modelId="{86E31AD0-3D21-4B34-BE93-AD4BAE2108F6}" type="presParOf" srcId="{73D1AC18-0270-4A15-AFA5-701224455E3E}" destId="{C5C701A1-28A5-472E-8A49-1403D74106E8}" srcOrd="1" destOrd="0" presId="urn:microsoft.com/office/officeart/2005/8/layout/hierarchy6"/>
    <dgm:cxn modelId="{FA4A62B5-4873-400A-A018-E6656B08969A}" type="presParOf" srcId="{760E2106-77D2-4683-A6B3-DA420D66AAE2}" destId="{C17F9195-1A18-4619-ADF8-01532DE5C00D}" srcOrd="3" destOrd="0" presId="urn:microsoft.com/office/officeart/2005/8/layout/hierarchy6"/>
    <dgm:cxn modelId="{C24CFD19-3B00-47D6-ACDC-5202B8E42E8A}" type="presParOf" srcId="{C17F9195-1A18-4619-ADF8-01532DE5C00D}" destId="{14C1B209-24C4-473F-914D-E337DCE54700}" srcOrd="0" destOrd="0" presId="urn:microsoft.com/office/officeart/2005/8/layout/hierarchy6"/>
    <dgm:cxn modelId="{BC93905A-F22D-420E-AAA6-AD3C1B088FE6}" type="presParOf" srcId="{760E2106-77D2-4683-A6B3-DA420D66AAE2}" destId="{CD73C60F-3B8B-427E-AD5E-A90B13442D7F}" srcOrd="4" destOrd="0" presId="urn:microsoft.com/office/officeart/2005/8/layout/hierarchy6"/>
    <dgm:cxn modelId="{156E2185-C554-4061-83FF-3195348D5221}" type="presParOf" srcId="{CD73C60F-3B8B-427E-AD5E-A90B13442D7F}" destId="{B19018F4-A1D0-4585-BAA2-0E86A9D35FC2}" srcOrd="0" destOrd="0" presId="urn:microsoft.com/office/officeart/2005/8/layout/hierarchy6"/>
    <dgm:cxn modelId="{F2A0A995-B3BD-4A2F-86AD-6ABDFFFEB0D0}" type="presParOf" srcId="{CD73C60F-3B8B-427E-AD5E-A90B13442D7F}" destId="{4DA1143B-0F9D-425C-B9C6-1351FB8D4532}" srcOrd="1" destOrd="0" presId="urn:microsoft.com/office/officeart/2005/8/layout/hierarchy6"/>
    <dgm:cxn modelId="{B4AF087F-4F01-40D5-843D-A70F67143CF8}" type="presParOf" srcId="{760E2106-77D2-4683-A6B3-DA420D66AAE2}" destId="{BDF6299C-D625-4A60-BA31-407821594D9E}" srcOrd="5" destOrd="0" presId="urn:microsoft.com/office/officeart/2005/8/layout/hierarchy6"/>
    <dgm:cxn modelId="{EE7A2369-FE0A-46F2-AD5D-F76C19C4EAF0}" type="presParOf" srcId="{BDF6299C-D625-4A60-BA31-407821594D9E}" destId="{3DD824B8-18A9-4EDF-BA78-E51B4CAA3CBB}" srcOrd="0" destOrd="0" presId="urn:microsoft.com/office/officeart/2005/8/layout/hierarchy6"/>
    <dgm:cxn modelId="{4BCCD1F2-576A-49C4-BC2E-167BC29BD78F}" type="presParOf" srcId="{760E2106-77D2-4683-A6B3-DA420D66AAE2}" destId="{B20EE6A1-BC22-47EC-989C-3FE0344BD237}" srcOrd="6" destOrd="0" presId="urn:microsoft.com/office/officeart/2005/8/layout/hierarchy6"/>
    <dgm:cxn modelId="{284BCAF0-CC03-4068-869E-AB9DF6F1EBF0}" type="presParOf" srcId="{B20EE6A1-BC22-47EC-989C-3FE0344BD237}" destId="{B7EEAF4A-6D9E-4BD8-AF1D-286734E0C6B0}" srcOrd="0" destOrd="0" presId="urn:microsoft.com/office/officeart/2005/8/layout/hierarchy6"/>
    <dgm:cxn modelId="{9092C25B-60C7-49B9-8775-CF1D69B9143C}" type="presParOf" srcId="{B20EE6A1-BC22-47EC-989C-3FE0344BD237}" destId="{62824EA3-683F-4A9A-98C1-9AD834841169}" srcOrd="1" destOrd="0" presId="urn:microsoft.com/office/officeart/2005/8/layout/hierarchy6"/>
    <dgm:cxn modelId="{E7BE9357-0026-4524-870F-27CE5B8B2736}" type="presParOf" srcId="{760E2106-77D2-4683-A6B3-DA420D66AAE2}" destId="{A61D39C5-55DD-4C63-9AC7-8CC6D937E28D}" srcOrd="7" destOrd="0" presId="urn:microsoft.com/office/officeart/2005/8/layout/hierarchy6"/>
    <dgm:cxn modelId="{9209131F-E8D8-49C6-9F0C-91BE05ECAA31}" type="presParOf" srcId="{A61D39C5-55DD-4C63-9AC7-8CC6D937E28D}" destId="{3405307B-BF90-4FBC-ABCF-1531397A9D68}" srcOrd="0" destOrd="0" presId="urn:microsoft.com/office/officeart/2005/8/layout/hierarchy6"/>
    <dgm:cxn modelId="{7F668AE9-F7B7-4D91-8FBE-0E0801B9169C}" type="presParOf" srcId="{760E2106-77D2-4683-A6B3-DA420D66AAE2}" destId="{CB4D5410-4FDC-4063-89FF-B1AFC6CD39EF}" srcOrd="8" destOrd="0" presId="urn:microsoft.com/office/officeart/2005/8/layout/hierarchy6"/>
    <dgm:cxn modelId="{B49A575E-383A-4067-8BA6-7B38C9952893}" type="presParOf" srcId="{CB4D5410-4FDC-4063-89FF-B1AFC6CD39EF}" destId="{6F288C72-8DE3-49C2-8FB6-0D73257044B5}" srcOrd="0" destOrd="0" presId="urn:microsoft.com/office/officeart/2005/8/layout/hierarchy6"/>
    <dgm:cxn modelId="{2C7E90D7-D2BB-41C1-8C63-3E03203626CF}" type="presParOf" srcId="{CB4D5410-4FDC-4063-89FF-B1AFC6CD39EF}" destId="{B792DBE6-9738-4F09-B0A4-FE336908B93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5C1BA-8190-4C4E-8604-BAE187056BFC}">
      <dsp:nvSpPr>
        <dsp:cNvPr id="0" name=""/>
        <dsp:cNvSpPr/>
      </dsp:nvSpPr>
      <dsp:spPr>
        <a:xfrm>
          <a:off x="0" y="1917"/>
          <a:ext cx="2299372"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solidFill>
                <a:srgbClr val="00599A"/>
              </a:solidFill>
              <a:latin typeface="Aptos" panose="020B0004020202020204" pitchFamily="34" charset="0"/>
            </a:rPr>
            <a:t>GO.gov Information</a:t>
          </a:r>
        </a:p>
      </dsp:txBody>
      <dsp:txXfrm>
        <a:off x="0" y="1917"/>
        <a:ext cx="2299372" cy="455400"/>
      </dsp:txXfrm>
    </dsp:sp>
    <dsp:sp modelId="{3E48CE19-9D67-4D06-8E37-001572CFE1A8}">
      <dsp:nvSpPr>
        <dsp:cNvPr id="0" name=""/>
        <dsp:cNvSpPr/>
      </dsp:nvSpPr>
      <dsp:spPr>
        <a:xfrm>
          <a:off x="2299371" y="1917"/>
          <a:ext cx="459874" cy="455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F98A70-05A4-48A8-801D-235F0D25AEA0}">
      <dsp:nvSpPr>
        <dsp:cNvPr id="0" name=""/>
        <dsp:cNvSpPr/>
      </dsp:nvSpPr>
      <dsp:spPr>
        <a:xfrm>
          <a:off x="2943196" y="1917"/>
          <a:ext cx="6254291" cy="455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Upcoming Events</a:t>
          </a:r>
        </a:p>
      </dsp:txBody>
      <dsp:txXfrm>
        <a:off x="2943196" y="1917"/>
        <a:ext cx="6254291" cy="455400"/>
      </dsp:txXfrm>
    </dsp:sp>
    <dsp:sp modelId="{88C9A53E-BB72-46A3-9DA4-2C7A3CB906BC}">
      <dsp:nvSpPr>
        <dsp:cNvPr id="0" name=""/>
        <dsp:cNvSpPr/>
      </dsp:nvSpPr>
      <dsp:spPr>
        <a:xfrm>
          <a:off x="0" y="686876"/>
          <a:ext cx="2299372" cy="46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solidFill>
                <a:srgbClr val="00599A"/>
              </a:solidFill>
              <a:latin typeface="Aptos" panose="020B0004020202020204" pitchFamily="34" charset="0"/>
              <a:ea typeface="+mn-ea"/>
              <a:cs typeface="+mn-cs"/>
            </a:rPr>
            <a:t>Project Communication Expectations</a:t>
          </a:r>
        </a:p>
      </dsp:txBody>
      <dsp:txXfrm>
        <a:off x="0" y="686876"/>
        <a:ext cx="2299372" cy="469631"/>
      </dsp:txXfrm>
    </dsp:sp>
    <dsp:sp modelId="{A119BB44-BCB8-4953-808A-EDDF99578B33}">
      <dsp:nvSpPr>
        <dsp:cNvPr id="0" name=""/>
        <dsp:cNvSpPr/>
      </dsp:nvSpPr>
      <dsp:spPr>
        <a:xfrm>
          <a:off x="2299371" y="540117"/>
          <a:ext cx="459874" cy="7631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312B32-E5D2-4A71-ACCD-86494D817931}">
      <dsp:nvSpPr>
        <dsp:cNvPr id="0" name=""/>
        <dsp:cNvSpPr/>
      </dsp:nvSpPr>
      <dsp:spPr>
        <a:xfrm>
          <a:off x="2943196" y="540117"/>
          <a:ext cx="6254291" cy="763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solidFill>
                <a:schemeClr val="bg1"/>
              </a:solidFill>
              <a:latin typeface="Aptos" panose="020B0004020202020204" pitchFamily="34" charset="0"/>
              <a:ea typeface="+mn-ea"/>
              <a:cs typeface="+mn-cs"/>
            </a:rPr>
            <a:t>Weekly check-ins with core implementation team (if applicable)</a:t>
          </a:r>
        </a:p>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Bi-weekly emails (Tuesdays)</a:t>
          </a:r>
        </a:p>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Monthly Customer Briefings (Last Wednesday of the month)</a:t>
          </a:r>
        </a:p>
      </dsp:txBody>
      <dsp:txXfrm>
        <a:off x="2943196" y="540117"/>
        <a:ext cx="6254291" cy="763150"/>
      </dsp:txXfrm>
    </dsp:sp>
    <dsp:sp modelId="{52E78F33-C0AE-443A-9A13-0879E2EFF0F4}">
      <dsp:nvSpPr>
        <dsp:cNvPr id="0" name=""/>
        <dsp:cNvSpPr/>
      </dsp:nvSpPr>
      <dsp:spPr>
        <a:xfrm>
          <a:off x="0" y="1767643"/>
          <a:ext cx="2299372" cy="46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solidFill>
                <a:srgbClr val="00599A"/>
              </a:solidFill>
              <a:latin typeface="Aptos" panose="020B0004020202020204" pitchFamily="34" charset="0"/>
            </a:rPr>
            <a:t>Key Agency FOC-B Wave 2 Dates</a:t>
          </a:r>
        </a:p>
      </dsp:txBody>
      <dsp:txXfrm>
        <a:off x="0" y="1767643"/>
        <a:ext cx="2299372" cy="469631"/>
      </dsp:txXfrm>
    </dsp:sp>
    <dsp:sp modelId="{14D4A1D1-4C34-4889-9140-9A3153B2CB97}">
      <dsp:nvSpPr>
        <dsp:cNvPr id="0" name=""/>
        <dsp:cNvSpPr/>
      </dsp:nvSpPr>
      <dsp:spPr>
        <a:xfrm>
          <a:off x="2299371" y="1386068"/>
          <a:ext cx="459874" cy="123278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521B70-FACF-449F-BFBE-83819E1439C5}">
      <dsp:nvSpPr>
        <dsp:cNvPr id="0" name=""/>
        <dsp:cNvSpPr/>
      </dsp:nvSpPr>
      <dsp:spPr>
        <a:xfrm>
          <a:off x="2943196" y="1386068"/>
          <a:ext cx="6254291" cy="1232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Revised SIT/UAT Schedule</a:t>
          </a:r>
        </a:p>
        <a:p>
          <a:pPr marL="228600" lvl="2" indent="-114300" algn="l" defTabSz="622300">
            <a:lnSpc>
              <a:spcPct val="90000"/>
            </a:lnSpc>
            <a:spcBef>
              <a:spcPct val="0"/>
            </a:spcBef>
            <a:spcAft>
              <a:spcPct val="15000"/>
            </a:spcAft>
            <a:buChar char="•"/>
          </a:pPr>
          <a:r>
            <a:rPr lang="en-US" sz="1400" kern="1200">
              <a:latin typeface="Aptos" panose="020B0004020202020204" pitchFamily="34" charset="0"/>
            </a:rPr>
            <a:t>Soliciting Testing Volunteers</a:t>
          </a:r>
        </a:p>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Revised Training Schedule</a:t>
          </a:r>
        </a:p>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Revised Security Timeline</a:t>
          </a:r>
        </a:p>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Revised GO Live Timeframe</a:t>
          </a:r>
        </a:p>
      </dsp:txBody>
      <dsp:txXfrm>
        <a:off x="2943196" y="1386068"/>
        <a:ext cx="6254291" cy="1232782"/>
      </dsp:txXfrm>
    </dsp:sp>
    <dsp:sp modelId="{6B3E9DC6-2479-4E6C-BA78-38C536AE8FD8}">
      <dsp:nvSpPr>
        <dsp:cNvPr id="0" name=""/>
        <dsp:cNvSpPr/>
      </dsp:nvSpPr>
      <dsp:spPr>
        <a:xfrm>
          <a:off x="0" y="2701650"/>
          <a:ext cx="2299372" cy="46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solidFill>
                <a:srgbClr val="00599A"/>
              </a:solidFill>
              <a:latin typeface="Aptos" panose="020B0004020202020204" pitchFamily="34" charset="0"/>
            </a:rPr>
            <a:t>Agency Security Controls (ATO/ATU) </a:t>
          </a:r>
        </a:p>
      </dsp:txBody>
      <dsp:txXfrm>
        <a:off x="0" y="2701650"/>
        <a:ext cx="2299372" cy="469631"/>
      </dsp:txXfrm>
    </dsp:sp>
    <dsp:sp modelId="{7157794A-19C0-4020-BBD0-FDC725ACF813}">
      <dsp:nvSpPr>
        <dsp:cNvPr id="0" name=""/>
        <dsp:cNvSpPr/>
      </dsp:nvSpPr>
      <dsp:spPr>
        <a:xfrm>
          <a:off x="2299371" y="2701650"/>
          <a:ext cx="459874" cy="469631"/>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7F3128-BF1F-43E7-9FA0-CD12C77AED1D}">
      <dsp:nvSpPr>
        <dsp:cNvPr id="0" name=""/>
        <dsp:cNvSpPr/>
      </dsp:nvSpPr>
      <dsp:spPr>
        <a:xfrm>
          <a:off x="2943196" y="2701650"/>
          <a:ext cx="6254291" cy="469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Agency requirements</a:t>
          </a:r>
        </a:p>
      </dsp:txBody>
      <dsp:txXfrm>
        <a:off x="2943196" y="2701650"/>
        <a:ext cx="6254291" cy="469631"/>
      </dsp:txXfrm>
    </dsp:sp>
    <dsp:sp modelId="{EC899120-873F-479C-8E9E-798977A45F6D}">
      <dsp:nvSpPr>
        <dsp:cNvPr id="0" name=""/>
        <dsp:cNvSpPr/>
      </dsp:nvSpPr>
      <dsp:spPr>
        <a:xfrm>
          <a:off x="0" y="3296775"/>
          <a:ext cx="2299372"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solidFill>
                <a:srgbClr val="00599A"/>
              </a:solidFill>
              <a:latin typeface="Aptos" panose="020B0004020202020204" pitchFamily="34" charset="0"/>
            </a:rPr>
            <a:t>GO.gov Configuration</a:t>
          </a:r>
          <a:endParaRPr lang="en-US" sz="1400" kern="1200">
            <a:latin typeface="Aptos" panose="020B0004020202020204" pitchFamily="34" charset="0"/>
          </a:endParaRPr>
        </a:p>
      </dsp:txBody>
      <dsp:txXfrm>
        <a:off x="0" y="3296775"/>
        <a:ext cx="2299372" cy="455400"/>
      </dsp:txXfrm>
    </dsp:sp>
    <dsp:sp modelId="{C781A47F-2DE7-4E3F-A28F-F71B85654236}">
      <dsp:nvSpPr>
        <dsp:cNvPr id="0" name=""/>
        <dsp:cNvSpPr/>
      </dsp:nvSpPr>
      <dsp:spPr>
        <a:xfrm>
          <a:off x="2299371" y="3254081"/>
          <a:ext cx="459874" cy="5407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D0B235-F3B4-4728-9A3E-E38D3891DB97}">
      <dsp:nvSpPr>
        <dsp:cNvPr id="0" name=""/>
        <dsp:cNvSpPr/>
      </dsp:nvSpPr>
      <dsp:spPr>
        <a:xfrm>
          <a:off x="2943196" y="3254081"/>
          <a:ext cx="6254291" cy="5407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Configuration Updates</a:t>
          </a:r>
        </a:p>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GO.gov Organizational Structure</a:t>
          </a:r>
        </a:p>
      </dsp:txBody>
      <dsp:txXfrm>
        <a:off x="2943196" y="3254081"/>
        <a:ext cx="6254291" cy="540787"/>
      </dsp:txXfrm>
    </dsp:sp>
    <dsp:sp modelId="{F3C198D0-06A5-413D-AFF2-302D46CD5604}">
      <dsp:nvSpPr>
        <dsp:cNvPr id="0" name=""/>
        <dsp:cNvSpPr/>
      </dsp:nvSpPr>
      <dsp:spPr>
        <a:xfrm>
          <a:off x="0" y="3920362"/>
          <a:ext cx="2299372"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solidFill>
                <a:srgbClr val="00599A"/>
              </a:solidFill>
              <a:latin typeface="Aptos" panose="020B0004020202020204" pitchFamily="34" charset="0"/>
            </a:rPr>
            <a:t>FM Integration Status</a:t>
          </a:r>
        </a:p>
      </dsp:txBody>
      <dsp:txXfrm>
        <a:off x="0" y="3920362"/>
        <a:ext cx="2299372" cy="455400"/>
      </dsp:txXfrm>
    </dsp:sp>
    <dsp:sp modelId="{42F25672-22A7-4C7A-94AE-B323411D20C8}">
      <dsp:nvSpPr>
        <dsp:cNvPr id="0" name=""/>
        <dsp:cNvSpPr/>
      </dsp:nvSpPr>
      <dsp:spPr>
        <a:xfrm>
          <a:off x="2299371" y="3877668"/>
          <a:ext cx="459874" cy="5407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C0092E-A6BC-4485-B507-A0B65275B69D}">
      <dsp:nvSpPr>
        <dsp:cNvPr id="0" name=""/>
        <dsp:cNvSpPr/>
      </dsp:nvSpPr>
      <dsp:spPr>
        <a:xfrm>
          <a:off x="2943196" y="3895125"/>
          <a:ext cx="6254291" cy="5407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Development Status</a:t>
          </a:r>
        </a:p>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Review Functional Scenarios</a:t>
          </a:r>
        </a:p>
      </dsp:txBody>
      <dsp:txXfrm>
        <a:off x="2943196" y="3895125"/>
        <a:ext cx="6254291" cy="540787"/>
      </dsp:txXfrm>
    </dsp:sp>
    <dsp:sp modelId="{B2EE16F9-0ADB-4239-8092-4CD7E44EF444}">
      <dsp:nvSpPr>
        <dsp:cNvPr id="0" name=""/>
        <dsp:cNvSpPr/>
      </dsp:nvSpPr>
      <dsp:spPr>
        <a:xfrm>
          <a:off x="0" y="4543950"/>
          <a:ext cx="2299372"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solidFill>
                <a:srgbClr val="00599A"/>
              </a:solidFill>
              <a:latin typeface="Aptos" panose="020B0004020202020204" pitchFamily="34" charset="0"/>
            </a:rPr>
            <a:t>GO.gov Training</a:t>
          </a:r>
        </a:p>
      </dsp:txBody>
      <dsp:txXfrm>
        <a:off x="0" y="4543950"/>
        <a:ext cx="2299372" cy="455400"/>
      </dsp:txXfrm>
    </dsp:sp>
    <dsp:sp modelId="{09EC7D54-944D-498D-A1D4-BA0667601D76}">
      <dsp:nvSpPr>
        <dsp:cNvPr id="0" name=""/>
        <dsp:cNvSpPr/>
      </dsp:nvSpPr>
      <dsp:spPr>
        <a:xfrm>
          <a:off x="2299371" y="4501256"/>
          <a:ext cx="459874" cy="5407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CA8BAE-271E-4D7D-B5D3-A048CAC90BAD}">
      <dsp:nvSpPr>
        <dsp:cNvPr id="0" name=""/>
        <dsp:cNvSpPr/>
      </dsp:nvSpPr>
      <dsp:spPr>
        <a:xfrm>
          <a:off x="2943196" y="4501256"/>
          <a:ext cx="6254291" cy="5407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solidFill>
                <a:schemeClr val="bg1"/>
              </a:solidFill>
              <a:latin typeface="Aptos" panose="020B0004020202020204" pitchFamily="34" charset="0"/>
            </a:rPr>
            <a:t>Training Materials by Roles</a:t>
          </a:r>
        </a:p>
        <a:p>
          <a:pPr marL="114300" lvl="1" indent="-114300" algn="l" defTabSz="622300">
            <a:lnSpc>
              <a:spcPct val="90000"/>
            </a:lnSpc>
            <a:spcBef>
              <a:spcPct val="0"/>
            </a:spcBef>
            <a:spcAft>
              <a:spcPct val="15000"/>
            </a:spcAft>
            <a:buChar char="•"/>
          </a:pPr>
          <a:r>
            <a:rPr lang="en-US" sz="1400" kern="1200">
              <a:solidFill>
                <a:schemeClr val="bg1"/>
              </a:solidFill>
              <a:latin typeface="Aptos" panose="020B0004020202020204" pitchFamily="34" charset="0"/>
            </a:rPr>
            <a:t>Videos/Demos</a:t>
          </a:r>
        </a:p>
      </dsp:txBody>
      <dsp:txXfrm>
        <a:off x="2943196" y="4501256"/>
        <a:ext cx="6254291" cy="540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A0748-B827-40FA-BF8D-EDF4B7CABE6C}">
      <dsp:nvSpPr>
        <dsp:cNvPr id="0" name=""/>
        <dsp:cNvSpPr/>
      </dsp:nvSpPr>
      <dsp:spPr>
        <a:xfrm>
          <a:off x="0" y="1983618"/>
          <a:ext cx="11430000" cy="1740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7095" tIns="1353820" rIns="887095" bIns="113792" numCol="1" spcCol="1270" anchor="t" anchorCtr="0">
          <a:noAutofit/>
        </a:bodyPr>
        <a:lstStyle/>
        <a:p>
          <a:pPr marL="171450" lvl="1" indent="-171450" algn="l" defTabSz="711200">
            <a:lnSpc>
              <a:spcPct val="90000"/>
            </a:lnSpc>
            <a:spcBef>
              <a:spcPct val="0"/>
            </a:spcBef>
            <a:spcAft>
              <a:spcPct val="15000"/>
            </a:spcAft>
            <a:buNone/>
          </a:pPr>
          <a:r>
            <a:rPr lang="en-US" sz="1600" b="1" kern="1200">
              <a:latin typeface="Aptos" panose="020B0004020202020204" pitchFamily="34" charset="0"/>
            </a:rPr>
            <a:t>Conduct kick-off meeting and reconcile pre-planning inputs with GO.gov Team</a:t>
          </a:r>
        </a:p>
      </dsp:txBody>
      <dsp:txXfrm>
        <a:off x="0" y="1983618"/>
        <a:ext cx="11430000" cy="1740375"/>
      </dsp:txXfrm>
    </dsp:sp>
    <dsp:sp modelId="{C0DB387F-F836-40D7-8C2A-B3E17C793484}">
      <dsp:nvSpPr>
        <dsp:cNvPr id="0" name=""/>
        <dsp:cNvSpPr/>
      </dsp:nvSpPr>
      <dsp:spPr>
        <a:xfrm>
          <a:off x="571500" y="1024218"/>
          <a:ext cx="8001000" cy="191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711200">
            <a:lnSpc>
              <a:spcPct val="90000"/>
            </a:lnSpc>
            <a:spcBef>
              <a:spcPct val="0"/>
            </a:spcBef>
            <a:spcAft>
              <a:spcPct val="35000"/>
            </a:spcAft>
            <a:buNone/>
          </a:pPr>
          <a:r>
            <a:rPr lang="en-US" sz="1600" b="1" kern="1200">
              <a:latin typeface="Aptos" panose="020B0004020202020204" pitchFamily="34" charset="0"/>
            </a:rPr>
            <a:t>Transition Execution Kick-Off - </a:t>
          </a:r>
          <a:r>
            <a:rPr lang="en-US" sz="1600" kern="1200">
              <a:latin typeface="Aptos" panose="020B0004020202020204" pitchFamily="34" charset="0"/>
            </a:rPr>
            <a:t>Wed 7/15/26 &amp; Thu 7/16/26 </a:t>
          </a:r>
          <a:endParaRPr lang="en-US" sz="1600" b="1" kern="1200">
            <a:latin typeface="Aptos" panose="020B0004020202020204" pitchFamily="34" charset="0"/>
          </a:endParaRPr>
        </a:p>
      </dsp:txBody>
      <dsp:txXfrm>
        <a:off x="665168" y="1117886"/>
        <a:ext cx="7813664" cy="173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B11EF-F706-473F-AB8C-8662C0A769B6}">
      <dsp:nvSpPr>
        <dsp:cNvPr id="0" name=""/>
        <dsp:cNvSpPr/>
      </dsp:nvSpPr>
      <dsp:spPr>
        <a:xfrm>
          <a:off x="0" y="515279"/>
          <a:ext cx="11430000"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D4E2EF-D898-40E7-9CC0-4E931BFF0DBD}">
      <dsp:nvSpPr>
        <dsp:cNvPr id="0" name=""/>
        <dsp:cNvSpPr/>
      </dsp:nvSpPr>
      <dsp:spPr>
        <a:xfrm>
          <a:off x="571500" y="42958"/>
          <a:ext cx="800100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latin typeface="Aptos" panose="020B0004020202020204" pitchFamily="34" charset="0"/>
              <a:ea typeface="+mn-ea"/>
              <a:cs typeface="+mn-cs"/>
            </a:rPr>
            <a:t>Weekly check-ins with </a:t>
          </a:r>
          <a:r>
            <a:rPr lang="en-US" sz="1600" kern="1200">
              <a:latin typeface="Aptos" panose="020B0004020202020204" pitchFamily="34" charset="0"/>
            </a:rPr>
            <a:t>designated Agency Communications Manger </a:t>
          </a:r>
          <a:r>
            <a:rPr lang="en-US" sz="1600" kern="1200">
              <a:solidFill>
                <a:schemeClr val="bg1"/>
              </a:solidFill>
              <a:latin typeface="Aptos" panose="020B0004020202020204" pitchFamily="34" charset="0"/>
              <a:ea typeface="+mn-ea"/>
              <a:cs typeface="+mn-cs"/>
            </a:rPr>
            <a:t>(if applicable)</a:t>
          </a:r>
          <a:endParaRPr lang="en-US" sz="1600" b="1" kern="1200">
            <a:latin typeface="Aptos" panose="020B0004020202020204" pitchFamily="34" charset="0"/>
          </a:endParaRPr>
        </a:p>
      </dsp:txBody>
      <dsp:txXfrm>
        <a:off x="617614" y="89072"/>
        <a:ext cx="7908772" cy="852412"/>
      </dsp:txXfrm>
    </dsp:sp>
    <dsp:sp modelId="{EDDB3851-96C1-4ED1-B6CB-5E324052FA2A}">
      <dsp:nvSpPr>
        <dsp:cNvPr id="0" name=""/>
        <dsp:cNvSpPr/>
      </dsp:nvSpPr>
      <dsp:spPr>
        <a:xfrm>
          <a:off x="0" y="1966799"/>
          <a:ext cx="11430000"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CC82F2-CC48-44C9-9F2F-DE49D98A7AA0}">
      <dsp:nvSpPr>
        <dsp:cNvPr id="0" name=""/>
        <dsp:cNvSpPr/>
      </dsp:nvSpPr>
      <dsp:spPr>
        <a:xfrm>
          <a:off x="571500" y="1494479"/>
          <a:ext cx="800100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711200">
            <a:lnSpc>
              <a:spcPct val="90000"/>
            </a:lnSpc>
            <a:spcBef>
              <a:spcPct val="0"/>
            </a:spcBef>
            <a:spcAft>
              <a:spcPct val="35000"/>
            </a:spcAft>
            <a:buNone/>
          </a:pPr>
          <a:r>
            <a:rPr lang="en-US" sz="1600" kern="1200">
              <a:latin typeface="Aptos" panose="020B0004020202020204" pitchFamily="34" charset="0"/>
            </a:rPr>
            <a:t>Bi-weekly emails (Tuesdays)</a:t>
          </a:r>
        </a:p>
      </dsp:txBody>
      <dsp:txXfrm>
        <a:off x="617614" y="1540593"/>
        <a:ext cx="7908772" cy="852412"/>
      </dsp:txXfrm>
    </dsp:sp>
    <dsp:sp modelId="{4E44920D-CBA9-428A-ADAF-A1FB244600CC}">
      <dsp:nvSpPr>
        <dsp:cNvPr id="0" name=""/>
        <dsp:cNvSpPr/>
      </dsp:nvSpPr>
      <dsp:spPr>
        <a:xfrm>
          <a:off x="0" y="3418318"/>
          <a:ext cx="11430000"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B4A2E4-F7DA-4CF9-BB24-D590BFF9ACFA}">
      <dsp:nvSpPr>
        <dsp:cNvPr id="0" name=""/>
        <dsp:cNvSpPr/>
      </dsp:nvSpPr>
      <dsp:spPr>
        <a:xfrm>
          <a:off x="571500" y="2945999"/>
          <a:ext cx="800100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711200">
            <a:lnSpc>
              <a:spcPct val="90000"/>
            </a:lnSpc>
            <a:spcBef>
              <a:spcPct val="0"/>
            </a:spcBef>
            <a:spcAft>
              <a:spcPct val="35000"/>
            </a:spcAft>
            <a:buNone/>
          </a:pPr>
          <a:r>
            <a:rPr lang="en-US" sz="1600" kern="1200">
              <a:latin typeface="Aptos" panose="020B0004020202020204" pitchFamily="34" charset="0"/>
            </a:rPr>
            <a:t>Monthly Customer Briefings (Last Wednesday of the month)</a:t>
          </a:r>
        </a:p>
      </dsp:txBody>
      <dsp:txXfrm>
        <a:off x="617614" y="2992113"/>
        <a:ext cx="7908772" cy="852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1084F-F340-4D0F-997C-12DB33C3B39C}">
      <dsp:nvSpPr>
        <dsp:cNvPr id="0" name=""/>
        <dsp:cNvSpPr/>
      </dsp:nvSpPr>
      <dsp:spPr>
        <a:xfrm>
          <a:off x="0" y="2502498"/>
          <a:ext cx="11426951" cy="0"/>
        </a:xfrm>
        <a:prstGeom prst="line">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133B7E2-243E-480D-A3EF-BF8669252808}">
      <dsp:nvSpPr>
        <dsp:cNvPr id="0" name=""/>
        <dsp:cNvSpPr/>
      </dsp:nvSpPr>
      <dsp:spPr>
        <a:xfrm rot="8100000">
          <a:off x="79151" y="582869"/>
          <a:ext cx="355779" cy="355779"/>
        </a:xfrm>
        <a:prstGeom prst="teardrop">
          <a:avLst>
            <a:gd name="adj" fmla="val 11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AA9A84-D20A-4FEA-A3F2-7A6139271F2B}">
      <dsp:nvSpPr>
        <dsp:cNvPr id="0" name=""/>
        <dsp:cNvSpPr/>
      </dsp:nvSpPr>
      <dsp:spPr>
        <a:xfrm>
          <a:off x="118675" y="622393"/>
          <a:ext cx="276731" cy="276731"/>
        </a:xfrm>
        <a:prstGeom prst="ellipse">
          <a:avLst/>
        </a:prstGeom>
        <a:solidFill>
          <a:schemeClr val="accen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E983718-96CB-441E-8CFD-9B8D6B204E27}">
      <dsp:nvSpPr>
        <dsp:cNvPr id="0" name=""/>
        <dsp:cNvSpPr/>
      </dsp:nvSpPr>
      <dsp:spPr>
        <a:xfrm>
          <a:off x="508615" y="1021019"/>
          <a:ext cx="2041859" cy="148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0" i="1" kern="1200">
              <a:latin typeface="Aptos" panose="020B0004020202020204" pitchFamily="34" charset="0"/>
            </a:rPr>
            <a:t>Transition Execution Kick-off</a:t>
          </a:r>
        </a:p>
      </dsp:txBody>
      <dsp:txXfrm>
        <a:off x="508615" y="1021019"/>
        <a:ext cx="2041859" cy="1481478"/>
      </dsp:txXfrm>
    </dsp:sp>
    <dsp:sp modelId="{5DD3203E-1541-448A-B3C6-E9C8B9987EF9}">
      <dsp:nvSpPr>
        <dsp:cNvPr id="0" name=""/>
        <dsp:cNvSpPr/>
      </dsp:nvSpPr>
      <dsp:spPr>
        <a:xfrm>
          <a:off x="508615" y="500499"/>
          <a:ext cx="2041859" cy="52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b="1" kern="1200">
              <a:latin typeface="Aptos" panose="020B0004020202020204" pitchFamily="34" charset="0"/>
            </a:rPr>
            <a:t>Wed 7/15/26</a:t>
          </a:r>
          <a:endParaRPr lang="en-US" sz="1200" i="1" kern="1200">
            <a:latin typeface="Aptos" panose="020B0004020202020204" pitchFamily="34" charset="0"/>
          </a:endParaRPr>
        </a:p>
      </dsp:txBody>
      <dsp:txXfrm>
        <a:off x="508615" y="500499"/>
        <a:ext cx="2041859" cy="520519"/>
      </dsp:txXfrm>
    </dsp:sp>
    <dsp:sp modelId="{49B70FE0-6741-4853-9EE2-1DB1509EC153}">
      <dsp:nvSpPr>
        <dsp:cNvPr id="0" name=""/>
        <dsp:cNvSpPr/>
      </dsp:nvSpPr>
      <dsp:spPr>
        <a:xfrm>
          <a:off x="257041" y="1021019"/>
          <a:ext cx="0" cy="1481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FDE75B8-8679-40FC-B068-82A1AD8BDB29}">
      <dsp:nvSpPr>
        <dsp:cNvPr id="0" name=""/>
        <dsp:cNvSpPr/>
      </dsp:nvSpPr>
      <dsp:spPr>
        <a:xfrm>
          <a:off x="220444" y="2455651"/>
          <a:ext cx="90566" cy="93693"/>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1F53D-3441-4B50-8379-07DEB3291851}">
      <dsp:nvSpPr>
        <dsp:cNvPr id="0" name=""/>
        <dsp:cNvSpPr/>
      </dsp:nvSpPr>
      <dsp:spPr>
        <a:xfrm rot="18900000">
          <a:off x="1346438" y="4066346"/>
          <a:ext cx="355779" cy="355779"/>
        </a:xfrm>
        <a:prstGeom prst="teardrop">
          <a:avLst>
            <a:gd name="adj" fmla="val 11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EBFD0-47A2-4671-B58E-10F21F0EA6C5}">
      <dsp:nvSpPr>
        <dsp:cNvPr id="0" name=""/>
        <dsp:cNvSpPr/>
      </dsp:nvSpPr>
      <dsp:spPr>
        <a:xfrm>
          <a:off x="1385962" y="4105870"/>
          <a:ext cx="276731" cy="276731"/>
        </a:xfrm>
        <a:prstGeom prst="ellipse">
          <a:avLst/>
        </a:prstGeom>
        <a:solidFill>
          <a:schemeClr val="accen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6628196-B508-4412-BA63-B84A8D66A6FA}">
      <dsp:nvSpPr>
        <dsp:cNvPr id="0" name=""/>
        <dsp:cNvSpPr/>
      </dsp:nvSpPr>
      <dsp:spPr>
        <a:xfrm>
          <a:off x="1775902" y="2502498"/>
          <a:ext cx="2041859" cy="148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0" i="1" kern="1200">
              <a:latin typeface="Aptos" panose="020B0004020202020204" pitchFamily="34" charset="0"/>
            </a:rPr>
            <a:t>Agency Configuration</a:t>
          </a:r>
        </a:p>
      </dsp:txBody>
      <dsp:txXfrm>
        <a:off x="1775902" y="2502498"/>
        <a:ext cx="2041859" cy="1481478"/>
      </dsp:txXfrm>
    </dsp:sp>
    <dsp:sp modelId="{0F834DF6-2984-4599-B5B8-68A9EF15F951}">
      <dsp:nvSpPr>
        <dsp:cNvPr id="0" name=""/>
        <dsp:cNvSpPr/>
      </dsp:nvSpPr>
      <dsp:spPr>
        <a:xfrm>
          <a:off x="1775902" y="3983976"/>
          <a:ext cx="2041859" cy="52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b="1" kern="1200">
              <a:latin typeface="Aptos" panose="020B0004020202020204" pitchFamily="34" charset="0"/>
            </a:rPr>
            <a:t>Fri 7/17/26</a:t>
          </a:r>
          <a:endParaRPr lang="en-US" sz="1200" i="1" kern="1200">
            <a:latin typeface="Aptos" panose="020B0004020202020204" pitchFamily="34" charset="0"/>
          </a:endParaRPr>
        </a:p>
      </dsp:txBody>
      <dsp:txXfrm>
        <a:off x="1775902" y="3983976"/>
        <a:ext cx="2041859" cy="520519"/>
      </dsp:txXfrm>
    </dsp:sp>
    <dsp:sp modelId="{A8CF74E2-E448-44BC-93FB-3EA07BED5F19}">
      <dsp:nvSpPr>
        <dsp:cNvPr id="0" name=""/>
        <dsp:cNvSpPr/>
      </dsp:nvSpPr>
      <dsp:spPr>
        <a:xfrm>
          <a:off x="1524328" y="2502498"/>
          <a:ext cx="0" cy="1481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0D6753D-F733-40BE-95EA-C56A7EFA7727}">
      <dsp:nvSpPr>
        <dsp:cNvPr id="0" name=""/>
        <dsp:cNvSpPr/>
      </dsp:nvSpPr>
      <dsp:spPr>
        <a:xfrm>
          <a:off x="1487731" y="2455651"/>
          <a:ext cx="90566" cy="93693"/>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64D96-2181-4242-B179-63EE0568A26A}">
      <dsp:nvSpPr>
        <dsp:cNvPr id="0" name=""/>
        <dsp:cNvSpPr/>
      </dsp:nvSpPr>
      <dsp:spPr>
        <a:xfrm rot="8100000">
          <a:off x="2613725" y="582869"/>
          <a:ext cx="355779" cy="355779"/>
        </a:xfrm>
        <a:prstGeom prst="teardrop">
          <a:avLst>
            <a:gd name="adj" fmla="val 11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ADC6F-CC40-42AF-87FA-380C86D87248}">
      <dsp:nvSpPr>
        <dsp:cNvPr id="0" name=""/>
        <dsp:cNvSpPr/>
      </dsp:nvSpPr>
      <dsp:spPr>
        <a:xfrm>
          <a:off x="2653249" y="622393"/>
          <a:ext cx="276731" cy="276731"/>
        </a:xfrm>
        <a:prstGeom prst="ellipse">
          <a:avLst/>
        </a:prstGeom>
        <a:solidFill>
          <a:schemeClr val="accen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648AEF-912E-46AD-9805-DBBE9F693A45}">
      <dsp:nvSpPr>
        <dsp:cNvPr id="0" name=""/>
        <dsp:cNvSpPr/>
      </dsp:nvSpPr>
      <dsp:spPr>
        <a:xfrm>
          <a:off x="3043189" y="1021019"/>
          <a:ext cx="2041859" cy="148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i="1" kern="1200">
              <a:latin typeface="Aptos" panose="020B0004020202020204" pitchFamily="34" charset="0"/>
              <a:cs typeface="Montserrat"/>
            </a:rPr>
            <a:t>Issue</a:t>
          </a:r>
          <a:r>
            <a:rPr lang="en-US" sz="1100" i="1" kern="1200" spc="-35">
              <a:latin typeface="Aptos" panose="020B0004020202020204" pitchFamily="34" charset="0"/>
              <a:cs typeface="Montserrat"/>
            </a:rPr>
            <a:t> </a:t>
          </a:r>
          <a:r>
            <a:rPr lang="en-US" sz="1100" i="1" kern="1200">
              <a:latin typeface="Aptos" panose="020B0004020202020204" pitchFamily="34" charset="0"/>
              <a:cs typeface="Montserrat"/>
            </a:rPr>
            <a:t>Agency</a:t>
          </a:r>
          <a:r>
            <a:rPr lang="en-US" sz="1100" i="1" kern="1200" spc="-30">
              <a:latin typeface="Aptos" panose="020B0004020202020204" pitchFamily="34" charset="0"/>
              <a:cs typeface="Montserrat"/>
            </a:rPr>
            <a:t> </a:t>
          </a:r>
          <a:r>
            <a:rPr lang="en-US" sz="1100" i="1" kern="1200">
              <a:latin typeface="Aptos" panose="020B0004020202020204" pitchFamily="34" charset="0"/>
              <a:cs typeface="Montserrat"/>
            </a:rPr>
            <a:t>ATO/ATU for TMC</a:t>
          </a:r>
          <a:endParaRPr lang="en-US" sz="1100" i="1" kern="1200">
            <a:latin typeface="Aptos" panose="020B0004020202020204" pitchFamily="34" charset="0"/>
          </a:endParaRPr>
        </a:p>
      </dsp:txBody>
      <dsp:txXfrm>
        <a:off x="3043189" y="1021019"/>
        <a:ext cx="2041859" cy="1481478"/>
      </dsp:txXfrm>
    </dsp:sp>
    <dsp:sp modelId="{B0F9FFED-7DDB-4A9D-A428-A6685BA327A4}">
      <dsp:nvSpPr>
        <dsp:cNvPr id="0" name=""/>
        <dsp:cNvSpPr/>
      </dsp:nvSpPr>
      <dsp:spPr>
        <a:xfrm>
          <a:off x="3043189" y="500499"/>
          <a:ext cx="2041859" cy="52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i="1" kern="1200">
              <a:latin typeface="Aptos" panose="020B0004020202020204" pitchFamily="34" charset="0"/>
            </a:rPr>
            <a:t>Nov 2026</a:t>
          </a:r>
        </a:p>
      </dsp:txBody>
      <dsp:txXfrm>
        <a:off x="3043189" y="500499"/>
        <a:ext cx="2041859" cy="520519"/>
      </dsp:txXfrm>
    </dsp:sp>
    <dsp:sp modelId="{9C8EBC72-7EBB-4CEC-A3B4-7C4214C6EE08}">
      <dsp:nvSpPr>
        <dsp:cNvPr id="0" name=""/>
        <dsp:cNvSpPr/>
      </dsp:nvSpPr>
      <dsp:spPr>
        <a:xfrm>
          <a:off x="2791615" y="1021019"/>
          <a:ext cx="0" cy="1481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DF86537-71FE-4481-B1E6-FE450418A9B1}">
      <dsp:nvSpPr>
        <dsp:cNvPr id="0" name=""/>
        <dsp:cNvSpPr/>
      </dsp:nvSpPr>
      <dsp:spPr>
        <a:xfrm>
          <a:off x="2755018" y="2455651"/>
          <a:ext cx="90566" cy="93693"/>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9C0EBE-669A-4155-A6C2-16B95BB9E781}">
      <dsp:nvSpPr>
        <dsp:cNvPr id="0" name=""/>
        <dsp:cNvSpPr/>
      </dsp:nvSpPr>
      <dsp:spPr>
        <a:xfrm rot="18900000">
          <a:off x="3881012" y="4066346"/>
          <a:ext cx="355779" cy="355779"/>
        </a:xfrm>
        <a:prstGeom prst="teardrop">
          <a:avLst>
            <a:gd name="adj" fmla="val 11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21877-41AE-4B9C-BB7E-BFF1C66716A6}">
      <dsp:nvSpPr>
        <dsp:cNvPr id="0" name=""/>
        <dsp:cNvSpPr/>
      </dsp:nvSpPr>
      <dsp:spPr>
        <a:xfrm>
          <a:off x="3920536" y="4105870"/>
          <a:ext cx="276731" cy="276731"/>
        </a:xfrm>
        <a:prstGeom prst="ellipse">
          <a:avLst/>
        </a:prstGeom>
        <a:solidFill>
          <a:schemeClr val="accen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3B943BF-059D-45FA-A7D8-21F3833B5725}">
      <dsp:nvSpPr>
        <dsp:cNvPr id="0" name=""/>
        <dsp:cNvSpPr/>
      </dsp:nvSpPr>
      <dsp:spPr>
        <a:xfrm>
          <a:off x="4310476" y="2502498"/>
          <a:ext cx="2041859" cy="148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0" i="1" kern="1200">
              <a:latin typeface="Aptos" panose="020B0004020202020204" pitchFamily="34" charset="0"/>
            </a:rPr>
            <a:t>Pre-Testing Readiness and Validation</a:t>
          </a:r>
        </a:p>
      </dsp:txBody>
      <dsp:txXfrm>
        <a:off x="4310476" y="2502498"/>
        <a:ext cx="2041859" cy="1481478"/>
      </dsp:txXfrm>
    </dsp:sp>
    <dsp:sp modelId="{FD273634-382E-461A-B765-AE0CAD7BA6D6}">
      <dsp:nvSpPr>
        <dsp:cNvPr id="0" name=""/>
        <dsp:cNvSpPr/>
      </dsp:nvSpPr>
      <dsp:spPr>
        <a:xfrm>
          <a:off x="4310476" y="3983976"/>
          <a:ext cx="2041859" cy="52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b="1" kern="1200">
              <a:latin typeface="Aptos" panose="020B0004020202020204" pitchFamily="34" charset="0"/>
            </a:rPr>
            <a:t>Wed 3/25/26 - Fri 1/29/27</a:t>
          </a:r>
          <a:endParaRPr lang="en-US" sz="1200" i="1" kern="1200">
            <a:latin typeface="Aptos" panose="020B0004020202020204" pitchFamily="34" charset="0"/>
          </a:endParaRPr>
        </a:p>
      </dsp:txBody>
      <dsp:txXfrm>
        <a:off x="4310476" y="3983976"/>
        <a:ext cx="2041859" cy="520519"/>
      </dsp:txXfrm>
    </dsp:sp>
    <dsp:sp modelId="{940F2454-5969-4037-9E88-9F8B8546DCBC}">
      <dsp:nvSpPr>
        <dsp:cNvPr id="0" name=""/>
        <dsp:cNvSpPr/>
      </dsp:nvSpPr>
      <dsp:spPr>
        <a:xfrm>
          <a:off x="4058902" y="2502498"/>
          <a:ext cx="0" cy="1481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9E30B43-BC1F-4E49-BD23-028D3F623985}">
      <dsp:nvSpPr>
        <dsp:cNvPr id="0" name=""/>
        <dsp:cNvSpPr/>
      </dsp:nvSpPr>
      <dsp:spPr>
        <a:xfrm>
          <a:off x="4022305" y="2455651"/>
          <a:ext cx="90566" cy="93693"/>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C246D-3150-4643-8EE4-0DB8E77EA130}">
      <dsp:nvSpPr>
        <dsp:cNvPr id="0" name=""/>
        <dsp:cNvSpPr/>
      </dsp:nvSpPr>
      <dsp:spPr>
        <a:xfrm rot="8100000">
          <a:off x="5148299" y="582869"/>
          <a:ext cx="355779" cy="355779"/>
        </a:xfrm>
        <a:prstGeom prst="teardrop">
          <a:avLst>
            <a:gd name="adj" fmla="val 11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1028A-D25E-4DD4-B0C2-A86AA434845B}">
      <dsp:nvSpPr>
        <dsp:cNvPr id="0" name=""/>
        <dsp:cNvSpPr/>
      </dsp:nvSpPr>
      <dsp:spPr>
        <a:xfrm>
          <a:off x="5187823" y="622393"/>
          <a:ext cx="276731" cy="276731"/>
        </a:xfrm>
        <a:prstGeom prst="ellipse">
          <a:avLst/>
        </a:prstGeom>
        <a:solidFill>
          <a:schemeClr val="accen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CBFF161-5F84-49CB-A8DD-B13F67DCD0EA}">
      <dsp:nvSpPr>
        <dsp:cNvPr id="0" name=""/>
        <dsp:cNvSpPr/>
      </dsp:nvSpPr>
      <dsp:spPr>
        <a:xfrm>
          <a:off x="5577763" y="1021019"/>
          <a:ext cx="2041859" cy="148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0" i="1" kern="1200">
              <a:latin typeface="Aptos" panose="020B0004020202020204" pitchFamily="34" charset="0"/>
            </a:rPr>
            <a:t>SIT - FM Integration Testing</a:t>
          </a:r>
        </a:p>
      </dsp:txBody>
      <dsp:txXfrm>
        <a:off x="5577763" y="1021019"/>
        <a:ext cx="2041859" cy="1481478"/>
      </dsp:txXfrm>
    </dsp:sp>
    <dsp:sp modelId="{6F62F7DC-A9D7-4C2D-AFCC-C1314D99785A}">
      <dsp:nvSpPr>
        <dsp:cNvPr id="0" name=""/>
        <dsp:cNvSpPr/>
      </dsp:nvSpPr>
      <dsp:spPr>
        <a:xfrm>
          <a:off x="5577763" y="500499"/>
          <a:ext cx="2041859" cy="52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b="1" kern="1200">
              <a:latin typeface="Aptos" panose="020B0004020202020204" pitchFamily="34" charset="0"/>
            </a:rPr>
            <a:t>Mon 1/11/27 - Mon 2/1/27</a:t>
          </a:r>
          <a:r>
            <a:rPr lang="en-US" sz="1200" kern="1200">
              <a:latin typeface="Aptos" panose="020B0004020202020204" pitchFamily="34" charset="0"/>
            </a:rPr>
            <a:t> </a:t>
          </a:r>
          <a:endParaRPr lang="en-US" sz="1200" i="1" kern="1200">
            <a:latin typeface="Aptos" panose="020B0004020202020204" pitchFamily="34" charset="0"/>
          </a:endParaRPr>
        </a:p>
      </dsp:txBody>
      <dsp:txXfrm>
        <a:off x="5577763" y="500499"/>
        <a:ext cx="2041859" cy="520519"/>
      </dsp:txXfrm>
    </dsp:sp>
    <dsp:sp modelId="{1C9BD101-07A8-4EBA-AAC9-EF4213D9FC5A}">
      <dsp:nvSpPr>
        <dsp:cNvPr id="0" name=""/>
        <dsp:cNvSpPr/>
      </dsp:nvSpPr>
      <dsp:spPr>
        <a:xfrm>
          <a:off x="5326189" y="1021019"/>
          <a:ext cx="0" cy="1481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D5B14B4-3804-4DB1-BAE3-F87D3D2C539C}">
      <dsp:nvSpPr>
        <dsp:cNvPr id="0" name=""/>
        <dsp:cNvSpPr/>
      </dsp:nvSpPr>
      <dsp:spPr>
        <a:xfrm>
          <a:off x="5289592" y="2455651"/>
          <a:ext cx="90566" cy="93693"/>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19AAD0-3AC8-46A4-81B5-8227CCB276FC}">
      <dsp:nvSpPr>
        <dsp:cNvPr id="0" name=""/>
        <dsp:cNvSpPr/>
      </dsp:nvSpPr>
      <dsp:spPr>
        <a:xfrm rot="18900000">
          <a:off x="6415586" y="4066346"/>
          <a:ext cx="355779" cy="355779"/>
        </a:xfrm>
        <a:prstGeom prst="teardrop">
          <a:avLst>
            <a:gd name="adj" fmla="val 11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B27A2-21DE-49EA-8C6E-5A37279B23AE}">
      <dsp:nvSpPr>
        <dsp:cNvPr id="0" name=""/>
        <dsp:cNvSpPr/>
      </dsp:nvSpPr>
      <dsp:spPr>
        <a:xfrm>
          <a:off x="6455110" y="4105870"/>
          <a:ext cx="276731" cy="276731"/>
        </a:xfrm>
        <a:prstGeom prst="ellipse">
          <a:avLst/>
        </a:prstGeom>
        <a:solidFill>
          <a:schemeClr val="accen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3E0DF00-0EE0-40AD-81A7-83EAF321EEC8}">
      <dsp:nvSpPr>
        <dsp:cNvPr id="0" name=""/>
        <dsp:cNvSpPr/>
      </dsp:nvSpPr>
      <dsp:spPr>
        <a:xfrm>
          <a:off x="6845050" y="2502498"/>
          <a:ext cx="2041859" cy="148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0" i="1" kern="1200">
              <a:latin typeface="Aptos" panose="020B0004020202020204" pitchFamily="34" charset="0"/>
            </a:rPr>
            <a:t>UAT - FM Integration Testing</a:t>
          </a:r>
        </a:p>
      </dsp:txBody>
      <dsp:txXfrm>
        <a:off x="6845050" y="2502498"/>
        <a:ext cx="2041859" cy="1481478"/>
      </dsp:txXfrm>
    </dsp:sp>
    <dsp:sp modelId="{58A2F549-6DFF-4B3A-8973-CF5193E22660}">
      <dsp:nvSpPr>
        <dsp:cNvPr id="0" name=""/>
        <dsp:cNvSpPr/>
      </dsp:nvSpPr>
      <dsp:spPr>
        <a:xfrm>
          <a:off x="6845050" y="3983976"/>
          <a:ext cx="2041859" cy="52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b="1" kern="1200">
              <a:latin typeface="Aptos" panose="020B0004020202020204" pitchFamily="34" charset="0"/>
            </a:rPr>
            <a:t>Fri 12/18/26 - Mon 3/1/27</a:t>
          </a:r>
          <a:r>
            <a:rPr lang="en-US" sz="1200" kern="1200">
              <a:latin typeface="Aptos" panose="020B0004020202020204" pitchFamily="34" charset="0"/>
            </a:rPr>
            <a:t> </a:t>
          </a:r>
        </a:p>
      </dsp:txBody>
      <dsp:txXfrm>
        <a:off x="6845050" y="3983976"/>
        <a:ext cx="2041859" cy="520519"/>
      </dsp:txXfrm>
    </dsp:sp>
    <dsp:sp modelId="{3034C706-348A-4F8F-831A-C6EECC30E82D}">
      <dsp:nvSpPr>
        <dsp:cNvPr id="0" name=""/>
        <dsp:cNvSpPr/>
      </dsp:nvSpPr>
      <dsp:spPr>
        <a:xfrm>
          <a:off x="6593476" y="2502498"/>
          <a:ext cx="0" cy="1481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E4D5B96-F83C-4095-9921-11821FD4475B}">
      <dsp:nvSpPr>
        <dsp:cNvPr id="0" name=""/>
        <dsp:cNvSpPr/>
      </dsp:nvSpPr>
      <dsp:spPr>
        <a:xfrm>
          <a:off x="6556879" y="2455651"/>
          <a:ext cx="90566" cy="93693"/>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CF9BB-F80F-485D-A97F-90D186E7BB7A}">
      <dsp:nvSpPr>
        <dsp:cNvPr id="0" name=""/>
        <dsp:cNvSpPr/>
      </dsp:nvSpPr>
      <dsp:spPr>
        <a:xfrm rot="8100000">
          <a:off x="7682873" y="582869"/>
          <a:ext cx="355779" cy="355779"/>
        </a:xfrm>
        <a:prstGeom prst="teardrop">
          <a:avLst>
            <a:gd name="adj" fmla="val 11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A77D75-34BC-4237-AA8D-DC8C6F1113A4}">
      <dsp:nvSpPr>
        <dsp:cNvPr id="0" name=""/>
        <dsp:cNvSpPr/>
      </dsp:nvSpPr>
      <dsp:spPr>
        <a:xfrm>
          <a:off x="7722397" y="622393"/>
          <a:ext cx="276731" cy="276731"/>
        </a:xfrm>
        <a:prstGeom prst="ellipse">
          <a:avLst/>
        </a:prstGeom>
        <a:solidFill>
          <a:schemeClr val="accen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42B9C3-E55E-430E-90DA-AA150907109D}">
      <dsp:nvSpPr>
        <dsp:cNvPr id="0" name=""/>
        <dsp:cNvSpPr/>
      </dsp:nvSpPr>
      <dsp:spPr>
        <a:xfrm>
          <a:off x="8112337" y="1021019"/>
          <a:ext cx="2041859" cy="148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0" i="1" kern="1200">
              <a:latin typeface="Aptos" panose="020B0004020202020204" pitchFamily="34" charset="0"/>
            </a:rPr>
            <a:t>Change Management &amp; Training</a:t>
          </a:r>
        </a:p>
      </dsp:txBody>
      <dsp:txXfrm>
        <a:off x="8112337" y="1021019"/>
        <a:ext cx="2041859" cy="1481478"/>
      </dsp:txXfrm>
    </dsp:sp>
    <dsp:sp modelId="{9F01011C-0FAD-4CD2-B524-31A3C23148D1}">
      <dsp:nvSpPr>
        <dsp:cNvPr id="0" name=""/>
        <dsp:cNvSpPr/>
      </dsp:nvSpPr>
      <dsp:spPr>
        <a:xfrm>
          <a:off x="8112337" y="500499"/>
          <a:ext cx="2041859" cy="52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latin typeface="Aptos" panose="020B0004020202020204" pitchFamily="34" charset="0"/>
            </a:rPr>
            <a:t>Fri 11/6/26 - Tue 5/4/27 </a:t>
          </a:r>
        </a:p>
      </dsp:txBody>
      <dsp:txXfrm>
        <a:off x="8112337" y="500499"/>
        <a:ext cx="2041859" cy="520519"/>
      </dsp:txXfrm>
    </dsp:sp>
    <dsp:sp modelId="{3A661913-1D3E-4E5C-AAD0-C6247346BEBD}">
      <dsp:nvSpPr>
        <dsp:cNvPr id="0" name=""/>
        <dsp:cNvSpPr/>
      </dsp:nvSpPr>
      <dsp:spPr>
        <a:xfrm>
          <a:off x="7860763" y="1021019"/>
          <a:ext cx="0" cy="1481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87CD89-5B14-470F-875C-26A81FBDF40F}">
      <dsp:nvSpPr>
        <dsp:cNvPr id="0" name=""/>
        <dsp:cNvSpPr/>
      </dsp:nvSpPr>
      <dsp:spPr>
        <a:xfrm>
          <a:off x="7824166" y="2455651"/>
          <a:ext cx="90566" cy="93693"/>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1D7B3-2978-4FB1-8E75-EE5994DA97EF}">
      <dsp:nvSpPr>
        <dsp:cNvPr id="0" name=""/>
        <dsp:cNvSpPr/>
      </dsp:nvSpPr>
      <dsp:spPr>
        <a:xfrm rot="18900000">
          <a:off x="8950160" y="4066346"/>
          <a:ext cx="355779" cy="355779"/>
        </a:xfrm>
        <a:prstGeom prst="teardrop">
          <a:avLst>
            <a:gd name="adj" fmla="val 11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DF0F1C-2737-499B-8992-38A6D0B6889E}">
      <dsp:nvSpPr>
        <dsp:cNvPr id="0" name=""/>
        <dsp:cNvSpPr/>
      </dsp:nvSpPr>
      <dsp:spPr>
        <a:xfrm>
          <a:off x="8989684" y="4105870"/>
          <a:ext cx="276731" cy="276731"/>
        </a:xfrm>
        <a:prstGeom prst="ellipse">
          <a:avLst/>
        </a:prstGeom>
        <a:solidFill>
          <a:schemeClr val="accen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AEDF9FD-A20F-437B-9219-88C93B965CE7}">
      <dsp:nvSpPr>
        <dsp:cNvPr id="0" name=""/>
        <dsp:cNvSpPr/>
      </dsp:nvSpPr>
      <dsp:spPr>
        <a:xfrm>
          <a:off x="9379624" y="2502498"/>
          <a:ext cx="2041859" cy="148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i="1" kern="1200">
              <a:latin typeface="Aptos" panose="020B0004020202020204" pitchFamily="34" charset="0"/>
            </a:rPr>
            <a:t>Go-Live - User access to GO.gov is enabled</a:t>
          </a:r>
        </a:p>
      </dsp:txBody>
      <dsp:txXfrm>
        <a:off x="9379624" y="2502498"/>
        <a:ext cx="2041859" cy="1481478"/>
      </dsp:txXfrm>
    </dsp:sp>
    <dsp:sp modelId="{32B38D7F-9172-44D2-8E6F-B3BEDB5AD77E}">
      <dsp:nvSpPr>
        <dsp:cNvPr id="0" name=""/>
        <dsp:cNvSpPr/>
      </dsp:nvSpPr>
      <dsp:spPr>
        <a:xfrm>
          <a:off x="9379624" y="3983976"/>
          <a:ext cx="2041859" cy="52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latin typeface="Aptos" panose="020B0004020202020204" pitchFamily="34" charset="0"/>
            </a:rPr>
            <a:t>Mon 4/26/27</a:t>
          </a:r>
        </a:p>
      </dsp:txBody>
      <dsp:txXfrm>
        <a:off x="9379624" y="3983976"/>
        <a:ext cx="2041859" cy="520519"/>
      </dsp:txXfrm>
    </dsp:sp>
    <dsp:sp modelId="{A456D439-3B02-4287-9C66-A8E5DBC29784}">
      <dsp:nvSpPr>
        <dsp:cNvPr id="0" name=""/>
        <dsp:cNvSpPr/>
      </dsp:nvSpPr>
      <dsp:spPr>
        <a:xfrm>
          <a:off x="9128050" y="2502498"/>
          <a:ext cx="0" cy="1481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2BD668A-40A1-4BA6-8F82-B5CF8EA08F0C}">
      <dsp:nvSpPr>
        <dsp:cNvPr id="0" name=""/>
        <dsp:cNvSpPr/>
      </dsp:nvSpPr>
      <dsp:spPr>
        <a:xfrm>
          <a:off x="9091453" y="2455651"/>
          <a:ext cx="90566" cy="93693"/>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88C72-8DE3-49C2-8FB6-0D73257044B5}">
      <dsp:nvSpPr>
        <dsp:cNvPr id="0" name=""/>
        <dsp:cNvSpPr/>
      </dsp:nvSpPr>
      <dsp:spPr>
        <a:xfrm>
          <a:off x="0" y="3334737"/>
          <a:ext cx="8229600" cy="653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Level 5</a:t>
          </a:r>
        </a:p>
      </dsp:txBody>
      <dsp:txXfrm>
        <a:off x="0" y="3334737"/>
        <a:ext cx="2468880" cy="653385"/>
      </dsp:txXfrm>
    </dsp:sp>
    <dsp:sp modelId="{B7EEAF4A-6D9E-4BD8-AF1D-286734E0C6B0}">
      <dsp:nvSpPr>
        <dsp:cNvPr id="0" name=""/>
        <dsp:cNvSpPr/>
      </dsp:nvSpPr>
      <dsp:spPr>
        <a:xfrm>
          <a:off x="0" y="2572454"/>
          <a:ext cx="8229600" cy="653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Level 4</a:t>
          </a:r>
        </a:p>
      </dsp:txBody>
      <dsp:txXfrm>
        <a:off x="0" y="2572454"/>
        <a:ext cx="2468880" cy="653385"/>
      </dsp:txXfrm>
    </dsp:sp>
    <dsp:sp modelId="{B19018F4-A1D0-4585-BAA2-0E86A9D35FC2}">
      <dsp:nvSpPr>
        <dsp:cNvPr id="0" name=""/>
        <dsp:cNvSpPr/>
      </dsp:nvSpPr>
      <dsp:spPr>
        <a:xfrm>
          <a:off x="0" y="1810171"/>
          <a:ext cx="8229600" cy="653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Level 3</a:t>
          </a:r>
        </a:p>
      </dsp:txBody>
      <dsp:txXfrm>
        <a:off x="0" y="1810171"/>
        <a:ext cx="2468880" cy="653385"/>
      </dsp:txXfrm>
    </dsp:sp>
    <dsp:sp modelId="{9E9D7555-377D-43BA-8330-2C1673A536BE}">
      <dsp:nvSpPr>
        <dsp:cNvPr id="0" name=""/>
        <dsp:cNvSpPr/>
      </dsp:nvSpPr>
      <dsp:spPr>
        <a:xfrm>
          <a:off x="0" y="1047889"/>
          <a:ext cx="8229600" cy="653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Level 2</a:t>
          </a:r>
        </a:p>
      </dsp:txBody>
      <dsp:txXfrm>
        <a:off x="0" y="1047889"/>
        <a:ext cx="2468880" cy="653385"/>
      </dsp:txXfrm>
    </dsp:sp>
    <dsp:sp modelId="{3F6973DC-77CD-4523-B789-FD40589C89E0}">
      <dsp:nvSpPr>
        <dsp:cNvPr id="0" name=""/>
        <dsp:cNvSpPr/>
      </dsp:nvSpPr>
      <dsp:spPr>
        <a:xfrm>
          <a:off x="0" y="285606"/>
          <a:ext cx="8229600" cy="653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Level 1</a:t>
          </a:r>
        </a:p>
      </dsp:txBody>
      <dsp:txXfrm>
        <a:off x="0" y="285606"/>
        <a:ext cx="2468880" cy="653385"/>
      </dsp:txXfrm>
    </dsp:sp>
    <dsp:sp modelId="{387745B6-F68E-410A-B08D-A11AD359FBB2}">
      <dsp:nvSpPr>
        <dsp:cNvPr id="0" name=""/>
        <dsp:cNvSpPr/>
      </dsp:nvSpPr>
      <dsp:spPr>
        <a:xfrm>
          <a:off x="5124015" y="340055"/>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IBC Shared Services</a:t>
          </a:r>
        </a:p>
      </dsp:txBody>
      <dsp:txXfrm>
        <a:off x="5139962" y="356002"/>
        <a:ext cx="784837" cy="512593"/>
      </dsp:txXfrm>
    </dsp:sp>
    <dsp:sp modelId="{F9D31E17-EC52-40E5-9F3C-3F1F628382F1}">
      <dsp:nvSpPr>
        <dsp:cNvPr id="0" name=""/>
        <dsp:cNvSpPr/>
      </dsp:nvSpPr>
      <dsp:spPr>
        <a:xfrm>
          <a:off x="3408879" y="884542"/>
          <a:ext cx="2123502" cy="217795"/>
        </a:xfrm>
        <a:custGeom>
          <a:avLst/>
          <a:gdLst/>
          <a:ahLst/>
          <a:cxnLst/>
          <a:rect l="0" t="0" r="0" b="0"/>
          <a:pathLst>
            <a:path>
              <a:moveTo>
                <a:pt x="2123502" y="0"/>
              </a:moveTo>
              <a:lnTo>
                <a:pt x="2123502" y="108897"/>
              </a:lnTo>
              <a:lnTo>
                <a:pt x="0" y="108897"/>
              </a:lnTo>
              <a:lnTo>
                <a:pt x="0" y="2177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856DB5-F335-4694-B785-9D4A94D06F69}">
      <dsp:nvSpPr>
        <dsp:cNvPr id="0" name=""/>
        <dsp:cNvSpPr/>
      </dsp:nvSpPr>
      <dsp:spPr>
        <a:xfrm>
          <a:off x="3000513" y="1102337"/>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Aptos" panose="020B0004020202020204" pitchFamily="34" charset="0"/>
            </a:rPr>
            <a:t>NTSB</a:t>
          </a:r>
        </a:p>
      </dsp:txBody>
      <dsp:txXfrm>
        <a:off x="3016460" y="1118284"/>
        <a:ext cx="784837" cy="512593"/>
      </dsp:txXfrm>
    </dsp:sp>
    <dsp:sp modelId="{CE953BAB-B1F5-436C-86E9-B9635BFB7C14}">
      <dsp:nvSpPr>
        <dsp:cNvPr id="0" name=""/>
        <dsp:cNvSpPr/>
      </dsp:nvSpPr>
      <dsp:spPr>
        <a:xfrm>
          <a:off x="2878004" y="1646825"/>
          <a:ext cx="530875" cy="217795"/>
        </a:xfrm>
        <a:custGeom>
          <a:avLst/>
          <a:gdLst/>
          <a:ahLst/>
          <a:cxnLst/>
          <a:rect l="0" t="0" r="0" b="0"/>
          <a:pathLst>
            <a:path>
              <a:moveTo>
                <a:pt x="530875" y="0"/>
              </a:moveTo>
              <a:lnTo>
                <a:pt x="530875" y="108897"/>
              </a:lnTo>
              <a:lnTo>
                <a:pt x="0" y="108897"/>
              </a:lnTo>
              <a:lnTo>
                <a:pt x="0" y="217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654FAE-54E7-41AE-AA33-BD5096930B70}">
      <dsp:nvSpPr>
        <dsp:cNvPr id="0" name=""/>
        <dsp:cNvSpPr/>
      </dsp:nvSpPr>
      <dsp:spPr>
        <a:xfrm>
          <a:off x="2469638" y="1864620"/>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NTSB Office A</a:t>
          </a:r>
        </a:p>
      </dsp:txBody>
      <dsp:txXfrm>
        <a:off x="2485585" y="1880567"/>
        <a:ext cx="784837" cy="512593"/>
      </dsp:txXfrm>
    </dsp:sp>
    <dsp:sp modelId="{81738BE3-55F9-4713-B3DC-A0A425B44F39}">
      <dsp:nvSpPr>
        <dsp:cNvPr id="0" name=""/>
        <dsp:cNvSpPr/>
      </dsp:nvSpPr>
      <dsp:spPr>
        <a:xfrm>
          <a:off x="2832284" y="2409108"/>
          <a:ext cx="91440" cy="217795"/>
        </a:xfrm>
        <a:custGeom>
          <a:avLst/>
          <a:gdLst/>
          <a:ahLst/>
          <a:cxnLst/>
          <a:rect l="0" t="0" r="0" b="0"/>
          <a:pathLst>
            <a:path>
              <a:moveTo>
                <a:pt x="45720" y="0"/>
              </a:moveTo>
              <a:lnTo>
                <a:pt x="45720" y="217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95D220-5D28-4517-9F0A-48E9E16920C2}">
      <dsp:nvSpPr>
        <dsp:cNvPr id="0" name=""/>
        <dsp:cNvSpPr/>
      </dsp:nvSpPr>
      <dsp:spPr>
        <a:xfrm>
          <a:off x="2469638" y="2626903"/>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Office A1</a:t>
          </a:r>
        </a:p>
      </dsp:txBody>
      <dsp:txXfrm>
        <a:off x="2485585" y="2642850"/>
        <a:ext cx="784837" cy="512593"/>
      </dsp:txXfrm>
    </dsp:sp>
    <dsp:sp modelId="{CB28839D-23FD-4344-B8F3-824177C4E438}">
      <dsp:nvSpPr>
        <dsp:cNvPr id="0" name=""/>
        <dsp:cNvSpPr/>
      </dsp:nvSpPr>
      <dsp:spPr>
        <a:xfrm>
          <a:off x="2832284" y="3171391"/>
          <a:ext cx="91440" cy="217795"/>
        </a:xfrm>
        <a:custGeom>
          <a:avLst/>
          <a:gdLst/>
          <a:ahLst/>
          <a:cxnLst/>
          <a:rect l="0" t="0" r="0" b="0"/>
          <a:pathLst>
            <a:path>
              <a:moveTo>
                <a:pt x="45720" y="0"/>
              </a:moveTo>
              <a:lnTo>
                <a:pt x="45720" y="217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02B51C-56C4-4065-84E1-9A8C95876C65}">
      <dsp:nvSpPr>
        <dsp:cNvPr id="0" name=""/>
        <dsp:cNvSpPr/>
      </dsp:nvSpPr>
      <dsp:spPr>
        <a:xfrm>
          <a:off x="2469638" y="3389186"/>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Office A1a</a:t>
          </a:r>
        </a:p>
      </dsp:txBody>
      <dsp:txXfrm>
        <a:off x="2485585" y="3405133"/>
        <a:ext cx="784837" cy="512593"/>
      </dsp:txXfrm>
    </dsp:sp>
    <dsp:sp modelId="{83D90C77-5EC2-40DF-B560-58ED25A8895C}">
      <dsp:nvSpPr>
        <dsp:cNvPr id="0" name=""/>
        <dsp:cNvSpPr/>
      </dsp:nvSpPr>
      <dsp:spPr>
        <a:xfrm>
          <a:off x="3408879" y="1646825"/>
          <a:ext cx="530875" cy="217795"/>
        </a:xfrm>
        <a:custGeom>
          <a:avLst/>
          <a:gdLst/>
          <a:ahLst/>
          <a:cxnLst/>
          <a:rect l="0" t="0" r="0" b="0"/>
          <a:pathLst>
            <a:path>
              <a:moveTo>
                <a:pt x="0" y="0"/>
              </a:moveTo>
              <a:lnTo>
                <a:pt x="0" y="108897"/>
              </a:lnTo>
              <a:lnTo>
                <a:pt x="530875" y="108897"/>
              </a:lnTo>
              <a:lnTo>
                <a:pt x="530875" y="217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D455B-FDD9-4CCC-8DB0-49667AD9E8EA}">
      <dsp:nvSpPr>
        <dsp:cNvPr id="0" name=""/>
        <dsp:cNvSpPr/>
      </dsp:nvSpPr>
      <dsp:spPr>
        <a:xfrm>
          <a:off x="3531389" y="1864620"/>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NTSB Office B</a:t>
          </a:r>
        </a:p>
      </dsp:txBody>
      <dsp:txXfrm>
        <a:off x="3547336" y="1880567"/>
        <a:ext cx="784837" cy="512593"/>
      </dsp:txXfrm>
    </dsp:sp>
    <dsp:sp modelId="{100B3FA7-B139-48B9-A2ED-859B2BB6B60A}">
      <dsp:nvSpPr>
        <dsp:cNvPr id="0" name=""/>
        <dsp:cNvSpPr/>
      </dsp:nvSpPr>
      <dsp:spPr>
        <a:xfrm>
          <a:off x="4470630" y="884542"/>
          <a:ext cx="1061751" cy="217795"/>
        </a:xfrm>
        <a:custGeom>
          <a:avLst/>
          <a:gdLst/>
          <a:ahLst/>
          <a:cxnLst/>
          <a:rect l="0" t="0" r="0" b="0"/>
          <a:pathLst>
            <a:path>
              <a:moveTo>
                <a:pt x="1061751" y="0"/>
              </a:moveTo>
              <a:lnTo>
                <a:pt x="1061751" y="108897"/>
              </a:lnTo>
              <a:lnTo>
                <a:pt x="0" y="108897"/>
              </a:lnTo>
              <a:lnTo>
                <a:pt x="0" y="2177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854D8F-EAC1-4243-81E6-409238A2F65E}">
      <dsp:nvSpPr>
        <dsp:cNvPr id="0" name=""/>
        <dsp:cNvSpPr/>
      </dsp:nvSpPr>
      <dsp:spPr>
        <a:xfrm>
          <a:off x="4062264" y="1102337"/>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Agency XYZ</a:t>
          </a:r>
        </a:p>
      </dsp:txBody>
      <dsp:txXfrm>
        <a:off x="4078211" y="1118284"/>
        <a:ext cx="784837" cy="512593"/>
      </dsp:txXfrm>
    </dsp:sp>
    <dsp:sp modelId="{93736932-C7FC-48E1-9A93-BC2E28EAA0EF}">
      <dsp:nvSpPr>
        <dsp:cNvPr id="0" name=""/>
        <dsp:cNvSpPr/>
      </dsp:nvSpPr>
      <dsp:spPr>
        <a:xfrm>
          <a:off x="5486661" y="884542"/>
          <a:ext cx="91440" cy="217795"/>
        </a:xfrm>
        <a:custGeom>
          <a:avLst/>
          <a:gdLst/>
          <a:ahLst/>
          <a:cxnLst/>
          <a:rect l="0" t="0" r="0" b="0"/>
          <a:pathLst>
            <a:path>
              <a:moveTo>
                <a:pt x="45720" y="0"/>
              </a:moveTo>
              <a:lnTo>
                <a:pt x="45720" y="2177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13FAF1-98C2-4639-9D63-46358A98919A}">
      <dsp:nvSpPr>
        <dsp:cNvPr id="0" name=""/>
        <dsp:cNvSpPr/>
      </dsp:nvSpPr>
      <dsp:spPr>
        <a:xfrm>
          <a:off x="5124015" y="1102337"/>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NLRB</a:t>
          </a:r>
        </a:p>
      </dsp:txBody>
      <dsp:txXfrm>
        <a:off x="5139962" y="1118284"/>
        <a:ext cx="784837" cy="512593"/>
      </dsp:txXfrm>
    </dsp:sp>
    <dsp:sp modelId="{08B934CA-FEAA-4016-B4E7-8364FFF32019}">
      <dsp:nvSpPr>
        <dsp:cNvPr id="0" name=""/>
        <dsp:cNvSpPr/>
      </dsp:nvSpPr>
      <dsp:spPr>
        <a:xfrm>
          <a:off x="5001506" y="1646825"/>
          <a:ext cx="530875" cy="217795"/>
        </a:xfrm>
        <a:custGeom>
          <a:avLst/>
          <a:gdLst/>
          <a:ahLst/>
          <a:cxnLst/>
          <a:rect l="0" t="0" r="0" b="0"/>
          <a:pathLst>
            <a:path>
              <a:moveTo>
                <a:pt x="530875" y="0"/>
              </a:moveTo>
              <a:lnTo>
                <a:pt x="530875" y="108897"/>
              </a:lnTo>
              <a:lnTo>
                <a:pt x="0" y="108897"/>
              </a:lnTo>
              <a:lnTo>
                <a:pt x="0" y="217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3C0F0C-8E58-4787-9217-EDD7A7EE4CC4}">
      <dsp:nvSpPr>
        <dsp:cNvPr id="0" name=""/>
        <dsp:cNvSpPr/>
      </dsp:nvSpPr>
      <dsp:spPr>
        <a:xfrm>
          <a:off x="4593140" y="1864620"/>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NLRB Office A</a:t>
          </a:r>
        </a:p>
      </dsp:txBody>
      <dsp:txXfrm>
        <a:off x="4609087" y="1880567"/>
        <a:ext cx="784837" cy="512593"/>
      </dsp:txXfrm>
    </dsp:sp>
    <dsp:sp modelId="{FA8D5CC9-E251-4CDA-9D85-852B834F61B6}">
      <dsp:nvSpPr>
        <dsp:cNvPr id="0" name=""/>
        <dsp:cNvSpPr/>
      </dsp:nvSpPr>
      <dsp:spPr>
        <a:xfrm>
          <a:off x="5532381" y="1646825"/>
          <a:ext cx="530875" cy="217795"/>
        </a:xfrm>
        <a:custGeom>
          <a:avLst/>
          <a:gdLst/>
          <a:ahLst/>
          <a:cxnLst/>
          <a:rect l="0" t="0" r="0" b="0"/>
          <a:pathLst>
            <a:path>
              <a:moveTo>
                <a:pt x="0" y="0"/>
              </a:moveTo>
              <a:lnTo>
                <a:pt x="0" y="108897"/>
              </a:lnTo>
              <a:lnTo>
                <a:pt x="530875" y="108897"/>
              </a:lnTo>
              <a:lnTo>
                <a:pt x="530875" y="217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2743E-13B2-4C59-B466-68D86FCE909E}">
      <dsp:nvSpPr>
        <dsp:cNvPr id="0" name=""/>
        <dsp:cNvSpPr/>
      </dsp:nvSpPr>
      <dsp:spPr>
        <a:xfrm>
          <a:off x="5654891" y="1864620"/>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NLRB Office </a:t>
          </a:r>
        </a:p>
      </dsp:txBody>
      <dsp:txXfrm>
        <a:off x="5670838" y="1880567"/>
        <a:ext cx="784837" cy="512593"/>
      </dsp:txXfrm>
    </dsp:sp>
    <dsp:sp modelId="{BFD1D31D-189A-4AD1-A81E-02A923CA300C}">
      <dsp:nvSpPr>
        <dsp:cNvPr id="0" name=""/>
        <dsp:cNvSpPr/>
      </dsp:nvSpPr>
      <dsp:spPr>
        <a:xfrm>
          <a:off x="5532381" y="884542"/>
          <a:ext cx="1061751" cy="217795"/>
        </a:xfrm>
        <a:custGeom>
          <a:avLst/>
          <a:gdLst/>
          <a:ahLst/>
          <a:cxnLst/>
          <a:rect l="0" t="0" r="0" b="0"/>
          <a:pathLst>
            <a:path>
              <a:moveTo>
                <a:pt x="0" y="0"/>
              </a:moveTo>
              <a:lnTo>
                <a:pt x="0" y="108897"/>
              </a:lnTo>
              <a:lnTo>
                <a:pt x="1061751" y="108897"/>
              </a:lnTo>
              <a:lnTo>
                <a:pt x="1061751" y="2177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A3E48C-0EE1-46F5-9033-CEAC9A48FE94}">
      <dsp:nvSpPr>
        <dsp:cNvPr id="0" name=""/>
        <dsp:cNvSpPr/>
      </dsp:nvSpPr>
      <dsp:spPr>
        <a:xfrm>
          <a:off x="6185766" y="1102337"/>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ptos" panose="020B0004020202020204" pitchFamily="34" charset="0"/>
            </a:rPr>
            <a:t>…</a:t>
          </a:r>
        </a:p>
      </dsp:txBody>
      <dsp:txXfrm>
        <a:off x="6201713" y="1118284"/>
        <a:ext cx="784837" cy="512593"/>
      </dsp:txXfrm>
    </dsp:sp>
    <dsp:sp modelId="{193FDAA7-C159-4627-9B95-99A60F13367A}">
      <dsp:nvSpPr>
        <dsp:cNvPr id="0" name=""/>
        <dsp:cNvSpPr/>
      </dsp:nvSpPr>
      <dsp:spPr>
        <a:xfrm>
          <a:off x="5532381" y="884542"/>
          <a:ext cx="2123502" cy="217795"/>
        </a:xfrm>
        <a:custGeom>
          <a:avLst/>
          <a:gdLst/>
          <a:ahLst/>
          <a:cxnLst/>
          <a:rect l="0" t="0" r="0" b="0"/>
          <a:pathLst>
            <a:path>
              <a:moveTo>
                <a:pt x="0" y="0"/>
              </a:moveTo>
              <a:lnTo>
                <a:pt x="0" y="108897"/>
              </a:lnTo>
              <a:lnTo>
                <a:pt x="2123502" y="108897"/>
              </a:lnTo>
              <a:lnTo>
                <a:pt x="2123502" y="2177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08A1F1-C041-4199-AEAD-3C1C9F044860}">
      <dsp:nvSpPr>
        <dsp:cNvPr id="0" name=""/>
        <dsp:cNvSpPr/>
      </dsp:nvSpPr>
      <dsp:spPr>
        <a:xfrm>
          <a:off x="7247517" y="1102337"/>
          <a:ext cx="816731" cy="544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Aptos" panose="020B0004020202020204" pitchFamily="34" charset="0"/>
            </a:rPr>
            <a:t>PDS</a:t>
          </a:r>
        </a:p>
      </dsp:txBody>
      <dsp:txXfrm>
        <a:off x="7263464" y="1118284"/>
        <a:ext cx="784837" cy="512593"/>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19C7B3-2931-444A-B4AF-406CD1FDE59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Aptos" panose="020B0004020202020204" pitchFamily="34" charset="0"/>
            </a:endParaRPr>
          </a:p>
        </p:txBody>
      </p:sp>
      <p:sp>
        <p:nvSpPr>
          <p:cNvPr id="3" name="Date Placeholder 2">
            <a:extLst>
              <a:ext uri="{FF2B5EF4-FFF2-40B4-BE49-F238E27FC236}">
                <a16:creationId xmlns:a16="http://schemas.microsoft.com/office/drawing/2014/main" id="{45DD6ECA-8845-4B2E-95F5-73C93E607D8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16EB9D4-D61A-4943-AC1D-13C81F0785F4}" type="datetimeFigureOut">
              <a:rPr lang="en-US" smtClean="0">
                <a:latin typeface="Aptos" panose="020B0004020202020204" pitchFamily="34" charset="0"/>
              </a:rPr>
              <a:t>6/25/2026</a:t>
            </a:fld>
            <a:endParaRPr lang="en-US">
              <a:latin typeface="Aptos" panose="020B0004020202020204" pitchFamily="34" charset="0"/>
            </a:endParaRPr>
          </a:p>
        </p:txBody>
      </p:sp>
      <p:sp>
        <p:nvSpPr>
          <p:cNvPr id="4" name="Footer Placeholder 3">
            <a:extLst>
              <a:ext uri="{FF2B5EF4-FFF2-40B4-BE49-F238E27FC236}">
                <a16:creationId xmlns:a16="http://schemas.microsoft.com/office/drawing/2014/main" id="{44978C9D-101C-4F13-8FC6-08020AED710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Aptos" panose="020B0004020202020204" pitchFamily="34" charset="0"/>
            </a:endParaRPr>
          </a:p>
        </p:txBody>
      </p:sp>
      <p:sp>
        <p:nvSpPr>
          <p:cNvPr id="5" name="Slide Number Placeholder 4">
            <a:extLst>
              <a:ext uri="{FF2B5EF4-FFF2-40B4-BE49-F238E27FC236}">
                <a16:creationId xmlns:a16="http://schemas.microsoft.com/office/drawing/2014/main" id="{DEE2047D-DAC9-4A9B-8678-8D097F75CBF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A818F0F-B185-4CAF-B009-140109ECB696}" type="slidenum">
              <a:rPr lang="en-US" smtClean="0">
                <a:latin typeface="Aptos" panose="020B0004020202020204" pitchFamily="34" charset="0"/>
              </a:rPr>
              <a:t>‹#›</a:t>
            </a:fld>
            <a:endParaRPr lang="en-US">
              <a:latin typeface="Aptos" panose="020B0004020202020204" pitchFamily="34" charset="0"/>
            </a:endParaRPr>
          </a:p>
        </p:txBody>
      </p:sp>
    </p:spTree>
    <p:extLst>
      <p:ext uri="{BB962C8B-B14F-4D97-AF65-F5344CB8AC3E}">
        <p14:creationId xmlns:p14="http://schemas.microsoft.com/office/powerpoint/2010/main" val="365628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ptos" panose="020B000402020202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ptos" panose="020B0004020202020204" pitchFamily="34" charset="0"/>
              </a:defRPr>
            </a:lvl1pPr>
          </a:lstStyle>
          <a:p>
            <a:fld id="{DFFF805B-6BFC-41C5-8157-4C35A9F5532B}" type="datetimeFigureOut">
              <a:rPr lang="en-US" smtClean="0"/>
              <a:pPr/>
              <a:t>6/25/2026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ptos" panose="020B000402020202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ptos" panose="020B0004020202020204" pitchFamily="34" charset="0"/>
              </a:defRPr>
            </a:lvl1pPr>
          </a:lstStyle>
          <a:p>
            <a:fld id="{F7082E37-F809-4008-AEA4-01C0DC8D09CF}" type="slidenum">
              <a:rPr lang="en-US" smtClean="0"/>
              <a:pPr/>
              <a:t>‹#›</a:t>
            </a:fld>
            <a:endParaRPr lang="en-US"/>
          </a:p>
        </p:txBody>
      </p:sp>
    </p:spTree>
    <p:extLst>
      <p:ext uri="{BB962C8B-B14F-4D97-AF65-F5344CB8AC3E}">
        <p14:creationId xmlns:p14="http://schemas.microsoft.com/office/powerpoint/2010/main" val="277131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ptos" panose="020B00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82E37-F809-4008-AEA4-01C0DC8D09CF}" type="slidenum">
              <a:rPr lang="en-US" smtClean="0"/>
              <a:pPr/>
              <a:t>1</a:t>
            </a:fld>
            <a:endParaRPr lang="en-US"/>
          </a:p>
        </p:txBody>
      </p:sp>
    </p:spTree>
    <p:extLst>
      <p:ext uri="{BB962C8B-B14F-4D97-AF65-F5344CB8AC3E}">
        <p14:creationId xmlns:p14="http://schemas.microsoft.com/office/powerpoint/2010/main" val="102636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BEC1F-9900-CAA2-E636-3E60A8F09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945FC-F726-66DE-A715-052F54A9E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E7F74-DE60-8D6B-7050-4A8DFAE372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050195-7C63-264B-B884-36C3D04C6A44}"/>
              </a:ext>
            </a:extLst>
          </p:cNvPr>
          <p:cNvSpPr>
            <a:spLocks noGrp="1"/>
          </p:cNvSpPr>
          <p:nvPr>
            <p:ph type="sldNum" sz="quarter" idx="5"/>
          </p:nvPr>
        </p:nvSpPr>
        <p:spPr/>
        <p:txBody>
          <a:bodyPr/>
          <a:lstStyle/>
          <a:p>
            <a:fld id="{F7082E37-F809-4008-AEA4-01C0DC8D09CF}" type="slidenum">
              <a:rPr lang="en-US" smtClean="0"/>
              <a:pPr/>
              <a:t>13</a:t>
            </a:fld>
            <a:endParaRPr lang="en-US"/>
          </a:p>
        </p:txBody>
      </p:sp>
    </p:spTree>
    <p:extLst>
      <p:ext uri="{BB962C8B-B14F-4D97-AF65-F5344CB8AC3E}">
        <p14:creationId xmlns:p14="http://schemas.microsoft.com/office/powerpoint/2010/main" val="78598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82E37-F809-4008-AEA4-01C0DC8D09CF}" type="slidenum">
              <a:rPr lang="en-US" smtClean="0"/>
              <a:pPr/>
              <a:t>14</a:t>
            </a:fld>
            <a:endParaRPr lang="en-US"/>
          </a:p>
        </p:txBody>
      </p:sp>
    </p:spTree>
    <p:extLst>
      <p:ext uri="{BB962C8B-B14F-4D97-AF65-F5344CB8AC3E}">
        <p14:creationId xmlns:p14="http://schemas.microsoft.com/office/powerpoint/2010/main" val="320874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82E37-F809-4008-AEA4-01C0DC8D09CF}" type="slidenum">
              <a:rPr lang="en-US" smtClean="0"/>
              <a:pPr/>
              <a:t>16</a:t>
            </a:fld>
            <a:endParaRPr lang="en-US"/>
          </a:p>
        </p:txBody>
      </p:sp>
    </p:spTree>
    <p:extLst>
      <p:ext uri="{BB962C8B-B14F-4D97-AF65-F5344CB8AC3E}">
        <p14:creationId xmlns:p14="http://schemas.microsoft.com/office/powerpoint/2010/main" val="355029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4C752-A347-0784-9C1C-402630354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2617E-62DB-5135-8BDB-D333D733A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87D68-13AC-D0AB-08FE-C5C88A18F9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A35B15-D70A-ED00-F1A2-37FBDD940293}"/>
              </a:ext>
            </a:extLst>
          </p:cNvPr>
          <p:cNvSpPr>
            <a:spLocks noGrp="1"/>
          </p:cNvSpPr>
          <p:nvPr>
            <p:ph type="sldNum" sz="quarter" idx="5"/>
          </p:nvPr>
        </p:nvSpPr>
        <p:spPr/>
        <p:txBody>
          <a:bodyPr/>
          <a:lstStyle/>
          <a:p>
            <a:fld id="{F7082E37-F809-4008-AEA4-01C0DC8D09CF}" type="slidenum">
              <a:rPr lang="en-US" smtClean="0"/>
              <a:pPr/>
              <a:t>17</a:t>
            </a:fld>
            <a:endParaRPr lang="en-US"/>
          </a:p>
        </p:txBody>
      </p:sp>
    </p:spTree>
    <p:extLst>
      <p:ext uri="{BB962C8B-B14F-4D97-AF65-F5344CB8AC3E}">
        <p14:creationId xmlns:p14="http://schemas.microsoft.com/office/powerpoint/2010/main" val="3864354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82E37-F809-4008-AEA4-01C0DC8D09CF}" type="slidenum">
              <a:rPr lang="en-US" smtClean="0"/>
              <a:pPr/>
              <a:t>19</a:t>
            </a:fld>
            <a:endParaRPr lang="en-US"/>
          </a:p>
        </p:txBody>
      </p:sp>
    </p:spTree>
    <p:extLst>
      <p:ext uri="{BB962C8B-B14F-4D97-AF65-F5344CB8AC3E}">
        <p14:creationId xmlns:p14="http://schemas.microsoft.com/office/powerpoint/2010/main" val="777511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120CF-9EAF-325F-F6D0-CAF756478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DBF0A-7679-7D99-9EC0-17D6F8D1D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8F3D3-B81E-91FB-DD2E-271380A869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2312BF-DE21-ABBA-5D08-ADE82FDD1A89}"/>
              </a:ext>
            </a:extLst>
          </p:cNvPr>
          <p:cNvSpPr>
            <a:spLocks noGrp="1"/>
          </p:cNvSpPr>
          <p:nvPr>
            <p:ph type="sldNum" sz="quarter" idx="5"/>
          </p:nvPr>
        </p:nvSpPr>
        <p:spPr/>
        <p:txBody>
          <a:bodyPr/>
          <a:lstStyle/>
          <a:p>
            <a:fld id="{F7082E37-F809-4008-AEA4-01C0DC8D09CF}" type="slidenum">
              <a:rPr lang="en-US" smtClean="0"/>
              <a:pPr/>
              <a:t>20</a:t>
            </a:fld>
            <a:endParaRPr lang="en-US"/>
          </a:p>
        </p:txBody>
      </p:sp>
    </p:spTree>
    <p:extLst>
      <p:ext uri="{BB962C8B-B14F-4D97-AF65-F5344CB8AC3E}">
        <p14:creationId xmlns:p14="http://schemas.microsoft.com/office/powerpoint/2010/main" val="562271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82E37-F809-4008-AEA4-01C0DC8D09CF}" type="slidenum">
              <a:rPr lang="en-US" smtClean="0"/>
              <a:pPr/>
              <a:t>21</a:t>
            </a:fld>
            <a:endParaRPr lang="en-US"/>
          </a:p>
        </p:txBody>
      </p:sp>
    </p:spTree>
    <p:extLst>
      <p:ext uri="{BB962C8B-B14F-4D97-AF65-F5344CB8AC3E}">
        <p14:creationId xmlns:p14="http://schemas.microsoft.com/office/powerpoint/2010/main" val="404312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82E37-F809-4008-AEA4-01C0DC8D09CF}" type="slidenum">
              <a:rPr lang="en-US" smtClean="0"/>
              <a:pPr/>
              <a:t>2</a:t>
            </a:fld>
            <a:endParaRPr lang="en-US"/>
          </a:p>
        </p:txBody>
      </p:sp>
    </p:spTree>
    <p:extLst>
      <p:ext uri="{BB962C8B-B14F-4D97-AF65-F5344CB8AC3E}">
        <p14:creationId xmlns:p14="http://schemas.microsoft.com/office/powerpoint/2010/main" val="2953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82E37-F809-4008-AEA4-01C0DC8D09CF}"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36667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9FCE-51A3-8DD3-54D5-D3F00F465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CA816-8937-FB9F-5DA0-7F9981FD7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D3BC4-2962-7CC5-94A8-C223053C0B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D41A79-827E-640E-7E15-5E367E66BAF6}"/>
              </a:ext>
            </a:extLst>
          </p:cNvPr>
          <p:cNvSpPr>
            <a:spLocks noGrp="1"/>
          </p:cNvSpPr>
          <p:nvPr>
            <p:ph type="sldNum" sz="quarter" idx="5"/>
          </p:nvPr>
        </p:nvSpPr>
        <p:spPr/>
        <p:txBody>
          <a:bodyPr/>
          <a:lstStyle/>
          <a:p>
            <a:fld id="{F7082E37-F809-4008-AEA4-01C0DC8D09CF}" type="slidenum">
              <a:rPr lang="en-US" smtClean="0"/>
              <a:pPr/>
              <a:t>4</a:t>
            </a:fld>
            <a:endParaRPr lang="en-US"/>
          </a:p>
        </p:txBody>
      </p:sp>
    </p:spTree>
    <p:extLst>
      <p:ext uri="{BB962C8B-B14F-4D97-AF65-F5344CB8AC3E}">
        <p14:creationId xmlns:p14="http://schemas.microsoft.com/office/powerpoint/2010/main" val="298055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94D1E-0C4A-5A2A-C894-86177918B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C3D09-559D-294B-D105-F253DC114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F6791-75F8-7166-4025-AB79766F1A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1C359B-D116-D616-7CFB-B983606BEEA3}"/>
              </a:ext>
            </a:extLst>
          </p:cNvPr>
          <p:cNvSpPr>
            <a:spLocks noGrp="1"/>
          </p:cNvSpPr>
          <p:nvPr>
            <p:ph type="sldNum" sz="quarter" idx="5"/>
          </p:nvPr>
        </p:nvSpPr>
        <p:spPr/>
        <p:txBody>
          <a:bodyPr/>
          <a:lstStyle/>
          <a:p>
            <a:fld id="{F7082E37-F809-4008-AEA4-01C0DC8D09CF}" type="slidenum">
              <a:rPr lang="en-US" smtClean="0"/>
              <a:pPr/>
              <a:t>5</a:t>
            </a:fld>
            <a:endParaRPr lang="en-US"/>
          </a:p>
        </p:txBody>
      </p:sp>
    </p:spTree>
    <p:extLst>
      <p:ext uri="{BB962C8B-B14F-4D97-AF65-F5344CB8AC3E}">
        <p14:creationId xmlns:p14="http://schemas.microsoft.com/office/powerpoint/2010/main" val="104805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82E37-F809-4008-AEA4-01C0DC8D09CF}" type="slidenum">
              <a:rPr lang="en-US" smtClean="0"/>
              <a:pPr/>
              <a:t>7</a:t>
            </a:fld>
            <a:endParaRPr lang="en-US"/>
          </a:p>
        </p:txBody>
      </p:sp>
    </p:spTree>
    <p:extLst>
      <p:ext uri="{BB962C8B-B14F-4D97-AF65-F5344CB8AC3E}">
        <p14:creationId xmlns:p14="http://schemas.microsoft.com/office/powerpoint/2010/main" val="384428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7860D-3E25-C23A-DFA9-A9B64A62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3C9F8-C09E-7AED-369B-6DEC1B5E7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FC168-2AD4-DB58-1857-CB412DA093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1EAC7D-BB26-2957-B499-77219FCCC061}"/>
              </a:ext>
            </a:extLst>
          </p:cNvPr>
          <p:cNvSpPr>
            <a:spLocks noGrp="1"/>
          </p:cNvSpPr>
          <p:nvPr>
            <p:ph type="sldNum" sz="quarter" idx="5"/>
          </p:nvPr>
        </p:nvSpPr>
        <p:spPr/>
        <p:txBody>
          <a:bodyPr/>
          <a:lstStyle/>
          <a:p>
            <a:fld id="{F7082E37-F809-4008-AEA4-01C0DC8D09CF}" type="slidenum">
              <a:rPr lang="en-US" smtClean="0"/>
              <a:pPr/>
              <a:t>8</a:t>
            </a:fld>
            <a:endParaRPr lang="en-US"/>
          </a:p>
        </p:txBody>
      </p:sp>
    </p:spTree>
    <p:extLst>
      <p:ext uri="{BB962C8B-B14F-4D97-AF65-F5344CB8AC3E}">
        <p14:creationId xmlns:p14="http://schemas.microsoft.com/office/powerpoint/2010/main" val="327120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my Agency required to issue our own ATO/ATU?</a:t>
            </a:r>
          </a:p>
          <a:p>
            <a:r>
              <a:rPr lang="en-US"/>
              <a:t>•</a:t>
            </a:r>
          </a:p>
          <a:p>
            <a:r>
              <a:rPr lang="en-US"/>
              <a:t>The Modernizing FedRAMP Memo (Jul. 25, 2024) [PDF, 21 pages] guides each executive department or agency</a:t>
            </a:r>
          </a:p>
          <a:p>
            <a:r>
              <a:rPr lang="en-US"/>
              <a:t>to use the FedRAMP program management office process.</a:t>
            </a:r>
          </a:p>
          <a:p>
            <a:r>
              <a:rPr lang="en-US"/>
              <a:t>•</a:t>
            </a:r>
          </a:p>
          <a:p>
            <a:r>
              <a:rPr lang="en-US"/>
              <a:t>When leveraging an existing FedRAMP authorization, the FedRAMP PMO provides guidance to agencies on issuing</a:t>
            </a:r>
          </a:p>
          <a:p>
            <a:r>
              <a:rPr lang="en-US"/>
              <a:t>an agency ATO/ATU.</a:t>
            </a:r>
          </a:p>
          <a:p>
            <a:r>
              <a:rPr lang="en-US"/>
              <a:t>•</a:t>
            </a:r>
          </a:p>
          <a:p>
            <a:r>
              <a:rPr lang="en-US"/>
              <a:t>Once GSA has issued a FedRAMP agency sponsored ATO, agencies can review and reuse Cloud Security Offering</a:t>
            </a:r>
          </a:p>
          <a:p>
            <a:r>
              <a:rPr lang="en-US"/>
              <a:t>security packages by issuing their own authorization to use the product and implementing customer responsible</a:t>
            </a:r>
          </a:p>
          <a:p>
            <a:r>
              <a:rPr lang="en-US"/>
              <a:t>controls. A copy of the ATO/ATU letter should be provided to the FedRAMP PMO &amp; the GO.gov PMO.</a:t>
            </a:r>
          </a:p>
          <a:p>
            <a:r>
              <a:rPr lang="en-US"/>
              <a:t>•</a:t>
            </a:r>
          </a:p>
          <a:p>
            <a:r>
              <a:rPr lang="en-US"/>
              <a:t>Examples of commonly assigned agency-owned customer responsible controls include access controls; awareness</a:t>
            </a:r>
          </a:p>
          <a:p>
            <a:r>
              <a:rPr lang="en-US"/>
              <a:t>training; audit and accountability; assessment, authorization, and monitoring; configuration management; identification</a:t>
            </a:r>
          </a:p>
          <a:p>
            <a:r>
              <a:rPr lang="en-US"/>
              <a:t>and authentication; incident response; and personnel security.</a:t>
            </a:r>
          </a:p>
          <a:p>
            <a:r>
              <a:rPr lang="en-US"/>
              <a:t>•</a:t>
            </a:r>
          </a:p>
          <a:p>
            <a:r>
              <a:rPr lang="en-US"/>
              <a:t>Office of Management and Budget Circular A-130 requires agencies to individually authorize operation of an</a:t>
            </a:r>
          </a:p>
          <a:p>
            <a:r>
              <a:rPr lang="en-US"/>
              <a:t>information system and to explicitly accept the risk</a:t>
            </a:r>
          </a:p>
          <a:p>
            <a:endParaRPr lang="en-US"/>
          </a:p>
        </p:txBody>
      </p:sp>
      <p:sp>
        <p:nvSpPr>
          <p:cNvPr id="4" name="Slide Number Placeholder 3"/>
          <p:cNvSpPr>
            <a:spLocks noGrp="1"/>
          </p:cNvSpPr>
          <p:nvPr>
            <p:ph type="sldNum" sz="quarter" idx="5"/>
          </p:nvPr>
        </p:nvSpPr>
        <p:spPr/>
        <p:txBody>
          <a:bodyPr/>
          <a:lstStyle/>
          <a:p>
            <a:fld id="{F7082E37-F809-4008-AEA4-01C0DC8D09CF}" type="slidenum">
              <a:rPr lang="en-US" smtClean="0"/>
              <a:pPr/>
              <a:t>10</a:t>
            </a:fld>
            <a:endParaRPr lang="en-US"/>
          </a:p>
        </p:txBody>
      </p:sp>
    </p:spTree>
    <p:extLst>
      <p:ext uri="{BB962C8B-B14F-4D97-AF65-F5344CB8AC3E}">
        <p14:creationId xmlns:p14="http://schemas.microsoft.com/office/powerpoint/2010/main" val="27065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FA5B3-0962-95D9-98C8-A241151F9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7D572-14F0-DBD3-17CF-62BC970353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F7652-09F2-3068-024C-B0AAA6CAD982}"/>
              </a:ext>
            </a:extLst>
          </p:cNvPr>
          <p:cNvSpPr>
            <a:spLocks noGrp="1"/>
          </p:cNvSpPr>
          <p:nvPr>
            <p:ph type="body" idx="1"/>
          </p:nvPr>
        </p:nvSpPr>
        <p:spPr/>
        <p:txBody>
          <a:bodyPr/>
          <a:lstStyle/>
          <a:p>
            <a:r>
              <a:rPr lang="en-US"/>
              <a:t>Is my Agency required to issue our own ATO/ATU?</a:t>
            </a:r>
          </a:p>
          <a:p>
            <a:r>
              <a:rPr lang="en-US"/>
              <a:t>•</a:t>
            </a:r>
          </a:p>
          <a:p>
            <a:r>
              <a:rPr lang="en-US"/>
              <a:t>The Modernizing FedRAMP Memo (Jul. 25, 2024) [PDF, 21 pages] guides each executive department or agency</a:t>
            </a:r>
          </a:p>
          <a:p>
            <a:r>
              <a:rPr lang="en-US"/>
              <a:t>to use the FedRAMP program management office process.</a:t>
            </a:r>
          </a:p>
          <a:p>
            <a:r>
              <a:rPr lang="en-US"/>
              <a:t>•</a:t>
            </a:r>
          </a:p>
          <a:p>
            <a:r>
              <a:rPr lang="en-US"/>
              <a:t>When leveraging an existing FedRAMP authorization, the FedRAMP PMO provides guidance to agencies on issuing</a:t>
            </a:r>
          </a:p>
          <a:p>
            <a:r>
              <a:rPr lang="en-US"/>
              <a:t>an agency ATO/ATU.</a:t>
            </a:r>
          </a:p>
          <a:p>
            <a:r>
              <a:rPr lang="en-US"/>
              <a:t>•</a:t>
            </a:r>
          </a:p>
          <a:p>
            <a:r>
              <a:rPr lang="en-US"/>
              <a:t>Once GSA has issued a FedRAMP agency sponsored ATO, agencies can review and reuse Cloud Security Offering</a:t>
            </a:r>
          </a:p>
          <a:p>
            <a:r>
              <a:rPr lang="en-US"/>
              <a:t>security packages by issuing their own authorization to use the product and implementing customer responsible</a:t>
            </a:r>
          </a:p>
          <a:p>
            <a:r>
              <a:rPr lang="en-US"/>
              <a:t>controls. A copy of the ATO/ATU letter should be provided to the FedRAMP PMO &amp; the GO.gov PMO.</a:t>
            </a:r>
          </a:p>
          <a:p>
            <a:r>
              <a:rPr lang="en-US"/>
              <a:t>•</a:t>
            </a:r>
          </a:p>
          <a:p>
            <a:r>
              <a:rPr lang="en-US"/>
              <a:t>Examples of commonly assigned agency-owned customer responsible controls include access controls; awareness</a:t>
            </a:r>
          </a:p>
          <a:p>
            <a:r>
              <a:rPr lang="en-US"/>
              <a:t>training; audit and accountability; assessment, authorization, and monitoring; configuration management; identification</a:t>
            </a:r>
          </a:p>
          <a:p>
            <a:r>
              <a:rPr lang="en-US"/>
              <a:t>and authentication; incident response; and personnel security.</a:t>
            </a:r>
          </a:p>
          <a:p>
            <a:r>
              <a:rPr lang="en-US"/>
              <a:t>•</a:t>
            </a:r>
          </a:p>
          <a:p>
            <a:r>
              <a:rPr lang="en-US"/>
              <a:t>Office of Management and Budget Circular A-130 requires agencies to individually authorize operation of an</a:t>
            </a:r>
          </a:p>
          <a:p>
            <a:r>
              <a:rPr lang="en-US"/>
              <a:t>information system and to explicitly accept the risk</a:t>
            </a:r>
          </a:p>
          <a:p>
            <a:endParaRPr lang="en-US"/>
          </a:p>
        </p:txBody>
      </p:sp>
      <p:sp>
        <p:nvSpPr>
          <p:cNvPr id="4" name="Slide Number Placeholder 3">
            <a:extLst>
              <a:ext uri="{FF2B5EF4-FFF2-40B4-BE49-F238E27FC236}">
                <a16:creationId xmlns:a16="http://schemas.microsoft.com/office/drawing/2014/main" id="{F443340C-3ABC-28B3-AC16-BE9C791BC29A}"/>
              </a:ext>
            </a:extLst>
          </p:cNvPr>
          <p:cNvSpPr>
            <a:spLocks noGrp="1"/>
          </p:cNvSpPr>
          <p:nvPr>
            <p:ph type="sldNum" sz="quarter" idx="5"/>
          </p:nvPr>
        </p:nvSpPr>
        <p:spPr/>
        <p:txBody>
          <a:bodyPr/>
          <a:lstStyle/>
          <a:p>
            <a:fld id="{F7082E37-F809-4008-AEA4-01C0DC8D09CF}" type="slidenum">
              <a:rPr lang="en-US" smtClean="0"/>
              <a:pPr/>
              <a:t>11</a:t>
            </a:fld>
            <a:endParaRPr lang="en-US"/>
          </a:p>
        </p:txBody>
      </p:sp>
    </p:spTree>
    <p:extLst>
      <p:ext uri="{BB962C8B-B14F-4D97-AF65-F5344CB8AC3E}">
        <p14:creationId xmlns:p14="http://schemas.microsoft.com/office/powerpoint/2010/main" val="4235664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087EDE-2BE9-42C2-B3B6-1593C923839F}"/>
              </a:ext>
              <a:ext uri="{C183D7F6-B498-43B3-948B-1728B52AA6E4}">
                <adec:decorative xmlns:adec="http://schemas.microsoft.com/office/drawing/2017/decorative" val="1"/>
              </a:ext>
            </a:extLst>
          </p:cNvPr>
          <p:cNvGrpSpPr/>
          <p:nvPr/>
        </p:nvGrpSpPr>
        <p:grpSpPr>
          <a:xfrm>
            <a:off x="-29497" y="180978"/>
            <a:ext cx="12192000" cy="6677022"/>
            <a:chOff x="0" y="180978"/>
            <a:chExt cx="12192000" cy="6677022"/>
          </a:xfrm>
        </p:grpSpPr>
        <p:sp>
          <p:nvSpPr>
            <p:cNvPr id="2" name="Rectangle 1">
              <a:extLst>
                <a:ext uri="{FF2B5EF4-FFF2-40B4-BE49-F238E27FC236}">
                  <a16:creationId xmlns:a16="http://schemas.microsoft.com/office/drawing/2014/main" id="{2D9A6800-8E5E-430C-A389-DFDE70A85035}"/>
                </a:ext>
                <a:ext uri="{C183D7F6-B498-43B3-948B-1728B52AA6E4}">
                  <adec:decorative xmlns:adec="http://schemas.microsoft.com/office/drawing/2017/decorative" val="0"/>
                </a:ext>
              </a:extLst>
            </p:cNvPr>
            <p:cNvSpPr/>
            <p:nvPr/>
          </p:nvSpPr>
          <p:spPr>
            <a:xfrm>
              <a:off x="0" y="180978"/>
              <a:ext cx="12192000" cy="6677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nvGrpSpPr>
            <p:cNvPr id="82" name="Group 81" descr="DOI seal">
              <a:extLst>
                <a:ext uri="{FF2B5EF4-FFF2-40B4-BE49-F238E27FC236}">
                  <a16:creationId xmlns:a16="http://schemas.microsoft.com/office/drawing/2014/main" id="{77ED2790-B503-4126-9575-19494F9BC3F9}"/>
                </a:ext>
              </a:extLst>
            </p:cNvPr>
            <p:cNvGrpSpPr>
              <a:grpSpLocks noChangeAspect="1"/>
            </p:cNvGrpSpPr>
            <p:nvPr/>
          </p:nvGrpSpPr>
          <p:grpSpPr>
            <a:xfrm>
              <a:off x="5354572" y="265176"/>
              <a:ext cx="1482852" cy="1463039"/>
              <a:chOff x="9498955" y="217486"/>
              <a:chExt cx="1157900" cy="1142428"/>
            </a:xfrm>
          </p:grpSpPr>
          <p:sp>
            <p:nvSpPr>
              <p:cNvPr id="81" name="Oval 80">
                <a:extLst>
                  <a:ext uri="{FF2B5EF4-FFF2-40B4-BE49-F238E27FC236}">
                    <a16:creationId xmlns:a16="http://schemas.microsoft.com/office/drawing/2014/main" id="{309F3E50-82F4-4171-9A72-293986FEB3B5}"/>
                  </a:ext>
                  <a:ext uri="{C183D7F6-B498-43B3-948B-1728B52AA6E4}">
                    <adec:decorative xmlns:adec="http://schemas.microsoft.com/office/drawing/2017/decorative" val="1"/>
                  </a:ext>
                </a:extLst>
              </p:cNvPr>
              <p:cNvSpPr/>
              <p:nvPr/>
            </p:nvSpPr>
            <p:spPr>
              <a:xfrm>
                <a:off x="9542386" y="260499"/>
                <a:ext cx="1071027" cy="1071027"/>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68" name="Picture 67" descr="U.S. Department of the Interior seal&#10;">
                <a:extLst>
                  <a:ext uri="{FF2B5EF4-FFF2-40B4-BE49-F238E27FC236}">
                    <a16:creationId xmlns:a16="http://schemas.microsoft.com/office/drawing/2014/main" id="{66F8AAEA-35FE-429C-A98B-6E922D296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8955" y="217486"/>
                <a:ext cx="1157900" cy="1142428"/>
              </a:xfrm>
              <a:prstGeom prst="rect">
                <a:avLst/>
              </a:prstGeom>
            </p:spPr>
          </p:pic>
        </p:grpSp>
        <p:pic>
          <p:nvPicPr>
            <p:cNvPr id="94" name="Picture 93" descr="IBC logo">
              <a:extLst>
                <a:ext uri="{FF2B5EF4-FFF2-40B4-BE49-F238E27FC236}">
                  <a16:creationId xmlns:a16="http://schemas.microsoft.com/office/drawing/2014/main" id="{36E66E47-6723-4396-BFC8-B4DC38BCD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3865" y="4661091"/>
              <a:ext cx="1224270" cy="1280160"/>
            </a:xfrm>
            <a:prstGeom prst="rect">
              <a:avLst/>
            </a:prstGeom>
          </p:spPr>
        </p:pic>
      </p:grpSp>
      <p:sp>
        <p:nvSpPr>
          <p:cNvPr id="107" name="Rectangle 106">
            <a:extLst>
              <a:ext uri="{FF2B5EF4-FFF2-40B4-BE49-F238E27FC236}">
                <a16:creationId xmlns:a16="http://schemas.microsoft.com/office/drawing/2014/main" id="{9493C8BB-C432-402B-8D56-C76BF5089415}"/>
              </a:ext>
            </a:extLst>
          </p:cNvPr>
          <p:cNvSpPr/>
          <p:nvPr/>
        </p:nvSpPr>
        <p:spPr>
          <a:xfrm>
            <a:off x="9694710" y="0"/>
            <a:ext cx="2396198" cy="6857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3" name="Title 1">
            <a:extLst>
              <a:ext uri="{FF2B5EF4-FFF2-40B4-BE49-F238E27FC236}">
                <a16:creationId xmlns:a16="http://schemas.microsoft.com/office/drawing/2014/main" id="{F32DD987-4567-4E85-A40F-DDCEB74DDC94}"/>
              </a:ext>
            </a:extLst>
          </p:cNvPr>
          <p:cNvSpPr>
            <a:spLocks noGrp="1"/>
          </p:cNvSpPr>
          <p:nvPr>
            <p:ph type="title"/>
          </p:nvPr>
        </p:nvSpPr>
        <p:spPr>
          <a:xfrm>
            <a:off x="326136" y="1767820"/>
            <a:ext cx="11539728" cy="1558875"/>
          </a:xfrm>
        </p:spPr>
        <p:txBody>
          <a:bodyPr anchor="b" anchorCtr="0">
            <a:noAutofit/>
          </a:bodyPr>
          <a:lstStyle>
            <a:lvl1pPr algn="ctr">
              <a:defRPr sz="5400" b="1"/>
            </a:lvl1pPr>
          </a:lstStyle>
          <a:p>
            <a:r>
              <a:rPr lang="en-US"/>
              <a:t>Click to edit Master title style</a:t>
            </a:r>
            <a:endParaRPr lang="en-ID"/>
          </a:p>
        </p:txBody>
      </p:sp>
      <p:sp>
        <p:nvSpPr>
          <p:cNvPr id="24" name="Text Placeholder 10">
            <a:extLst>
              <a:ext uri="{FF2B5EF4-FFF2-40B4-BE49-F238E27FC236}">
                <a16:creationId xmlns:a16="http://schemas.microsoft.com/office/drawing/2014/main" id="{E7F6D19F-694E-49A3-8770-3E308549BE7F}"/>
              </a:ext>
            </a:extLst>
          </p:cNvPr>
          <p:cNvSpPr>
            <a:spLocks noGrp="1"/>
          </p:cNvSpPr>
          <p:nvPr>
            <p:ph type="body" sz="quarter" idx="13" hasCustomPrompt="1"/>
          </p:nvPr>
        </p:nvSpPr>
        <p:spPr>
          <a:xfrm>
            <a:off x="327658" y="3351058"/>
            <a:ext cx="11536681" cy="1001252"/>
          </a:xfrm>
          <a:prstGeom prst="rect">
            <a:avLst/>
          </a:prstGeom>
        </p:spPr>
        <p:txBody>
          <a:bodyPr anchor="t" anchorCtr="0">
            <a:noAutofit/>
          </a:bodyPr>
          <a:lstStyle>
            <a:lvl1pPr marL="0" indent="0" algn="ctr">
              <a:buNone/>
              <a:defRPr sz="3600"/>
            </a:lvl1pPr>
            <a:lvl2pPr marL="457200" indent="0">
              <a:buNone/>
              <a:defRPr/>
            </a:lvl2pPr>
          </a:lstStyle>
          <a:p>
            <a:pPr lvl="0"/>
            <a:r>
              <a:rPr lang="en-US"/>
              <a:t>Edit Master text styles</a:t>
            </a:r>
          </a:p>
        </p:txBody>
      </p:sp>
      <p:sp>
        <p:nvSpPr>
          <p:cNvPr id="3" name="Footer Placeholder 4">
            <a:extLst>
              <a:ext uri="{FF2B5EF4-FFF2-40B4-BE49-F238E27FC236}">
                <a16:creationId xmlns:a16="http://schemas.microsoft.com/office/drawing/2014/main" id="{19A83DCB-C49B-81B7-A124-59B6762AFAF7}"/>
              </a:ext>
            </a:extLst>
          </p:cNvPr>
          <p:cNvSpPr>
            <a:spLocks noGrp="1"/>
          </p:cNvSpPr>
          <p:nvPr>
            <p:ph type="ftr" sz="quarter" idx="3"/>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4028447766"/>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a:xfrm>
            <a:off x="384048" y="91440"/>
            <a:ext cx="709017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5563BBD-50A6-493E-9052-2ECC815D83BF}"/>
              </a:ext>
            </a:extLst>
          </p:cNvPr>
          <p:cNvSpPr>
            <a:spLocks noGrp="1"/>
          </p:cNvSpPr>
          <p:nvPr>
            <p:ph idx="1"/>
          </p:nvPr>
        </p:nvSpPr>
        <p:spPr>
          <a:xfrm>
            <a:off x="384047" y="1463039"/>
            <a:ext cx="7090177" cy="4756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735F433D-921B-BB25-8D71-2AFDA29AB243}"/>
              </a:ext>
            </a:extLst>
          </p:cNvPr>
          <p:cNvSpPr>
            <a:spLocks noGrp="1"/>
          </p:cNvSpPr>
          <p:nvPr>
            <p:ph type="ftr" sz="quarter" idx="3"/>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3760028141"/>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FDFD-6645-4423-96E1-CBF66AC314A9}"/>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A93FB648-6E74-44FD-E2F4-05DE92EAA79D}"/>
              </a:ext>
            </a:extLst>
          </p:cNvPr>
          <p:cNvSpPr>
            <a:spLocks noGrp="1"/>
          </p:cNvSpPr>
          <p:nvPr>
            <p:ph type="ftr" sz="quarter" idx="3"/>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1153235652"/>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7C6F5E3-1CBB-82FF-B53A-FFA068EE12FA}"/>
              </a:ext>
            </a:extLst>
          </p:cNvPr>
          <p:cNvSpPr>
            <a:spLocks noGrp="1"/>
          </p:cNvSpPr>
          <p:nvPr>
            <p:ph type="ftr" sz="quarter" idx="3"/>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2581436021"/>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79A6-4506-35EA-569D-904C0192F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746BCC-AE62-A851-8D15-02A0C462F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a:extLst>
              <a:ext uri="{FF2B5EF4-FFF2-40B4-BE49-F238E27FC236}">
                <a16:creationId xmlns:a16="http://schemas.microsoft.com/office/drawing/2014/main" id="{E31C2DA0-6E18-D653-2D98-9D6D94D14F1C}"/>
              </a:ext>
            </a:extLst>
          </p:cNvPr>
          <p:cNvSpPr>
            <a:spLocks noGrp="1"/>
          </p:cNvSpPr>
          <p:nvPr>
            <p:ph type="ftr" sz="quarter" idx="3"/>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242110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63BBD-50A6-493E-9052-2ECC815D8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4C0A401-7E6B-3E50-093F-C61E7EF24BB1}"/>
              </a:ext>
            </a:extLst>
          </p:cNvPr>
          <p:cNvSpPr>
            <a:spLocks noGrp="1"/>
          </p:cNvSpPr>
          <p:nvPr>
            <p:ph type="ftr" sz="quarter" idx="3"/>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3050745490"/>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2761-4F64-4D22-9253-57073D718578}"/>
              </a:ext>
            </a:extLst>
          </p:cNvPr>
          <p:cNvSpPr>
            <a:spLocks noGrp="1"/>
          </p:cNvSpPr>
          <p:nvPr>
            <p:ph type="title"/>
          </p:nvPr>
        </p:nvSpPr>
        <p:spPr>
          <a:xfrm>
            <a:off x="381000" y="1162983"/>
            <a:ext cx="11430000" cy="2852737"/>
          </a:xfrm>
        </p:spPr>
        <p:txBody>
          <a:bodyPr anchor="b">
            <a:no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A078B5-58F6-44CD-AC6F-6E58A7F4F5F4}"/>
              </a:ext>
            </a:extLst>
          </p:cNvPr>
          <p:cNvSpPr>
            <a:spLocks noGrp="1"/>
          </p:cNvSpPr>
          <p:nvPr>
            <p:ph type="body" idx="1"/>
          </p:nvPr>
        </p:nvSpPr>
        <p:spPr>
          <a:xfrm>
            <a:off x="381000" y="4042708"/>
            <a:ext cx="114300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964EDEAC-1F11-1CFA-28C4-32D56C185A1C}"/>
              </a:ext>
            </a:extLst>
          </p:cNvPr>
          <p:cNvSpPr>
            <a:spLocks noGrp="1"/>
          </p:cNvSpPr>
          <p:nvPr>
            <p:ph type="ftr" sz="quarter" idx="3"/>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2336905008"/>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075A-D85B-41D3-B5B9-FC7BE93297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6099F-4293-4C28-9367-C008294C0A8F}"/>
              </a:ext>
            </a:extLst>
          </p:cNvPr>
          <p:cNvSpPr>
            <a:spLocks noGrp="1"/>
          </p:cNvSpPr>
          <p:nvPr>
            <p:ph sz="half" idx="1"/>
          </p:nvPr>
        </p:nvSpPr>
        <p:spPr>
          <a:xfrm>
            <a:off x="381000" y="1463039"/>
            <a:ext cx="5638800" cy="4794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B3EE5C-CDA7-43D4-9C5E-7B1D4D50E7C0}"/>
              </a:ext>
            </a:extLst>
          </p:cNvPr>
          <p:cNvSpPr>
            <a:spLocks noGrp="1"/>
          </p:cNvSpPr>
          <p:nvPr>
            <p:ph sz="half" idx="2"/>
          </p:nvPr>
        </p:nvSpPr>
        <p:spPr>
          <a:xfrm>
            <a:off x="6172200" y="1463039"/>
            <a:ext cx="5638800" cy="4794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86268FA-BD61-5B6B-4A34-BC1665ECB391}"/>
              </a:ext>
            </a:extLst>
          </p:cNvPr>
          <p:cNvSpPr>
            <a:spLocks noGrp="1"/>
          </p:cNvSpPr>
          <p:nvPr>
            <p:ph type="ftr" sz="quarter" idx="3"/>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1741863357"/>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075A-D85B-41D3-B5B9-FC7BE93297BA}"/>
              </a:ext>
            </a:extLst>
          </p:cNvPr>
          <p:cNvSpPr>
            <a:spLocks noGrp="1"/>
          </p:cNvSpPr>
          <p:nvPr>
            <p:ph type="title"/>
          </p:nvPr>
        </p:nvSpPr>
        <p:spPr>
          <a:xfrm>
            <a:off x="384048" y="91440"/>
            <a:ext cx="676656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B86099F-4293-4C28-9367-C008294C0A8F}"/>
              </a:ext>
            </a:extLst>
          </p:cNvPr>
          <p:cNvSpPr>
            <a:spLocks noGrp="1"/>
          </p:cNvSpPr>
          <p:nvPr>
            <p:ph sz="half" idx="1"/>
          </p:nvPr>
        </p:nvSpPr>
        <p:spPr>
          <a:xfrm>
            <a:off x="384048" y="1463039"/>
            <a:ext cx="6766560" cy="4754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53">
            <a:extLst>
              <a:ext uri="{FF2B5EF4-FFF2-40B4-BE49-F238E27FC236}">
                <a16:creationId xmlns:a16="http://schemas.microsoft.com/office/drawing/2014/main" id="{2EA8F62A-2B5C-09B0-CAA7-30452DB42BC4}"/>
              </a:ext>
            </a:extLst>
          </p:cNvPr>
          <p:cNvSpPr>
            <a:spLocks noGrp="1"/>
          </p:cNvSpPr>
          <p:nvPr>
            <p:ph type="pic" sz="quarter" idx="13" hasCustomPrompt="1"/>
          </p:nvPr>
        </p:nvSpPr>
        <p:spPr>
          <a:xfrm>
            <a:off x="7147560" y="365125"/>
            <a:ext cx="4663440" cy="5852160"/>
          </a:xfrm>
          <a:prstGeom prst="rect">
            <a:avLst/>
          </a:prstGeom>
          <a:solidFill>
            <a:schemeClr val="tx2">
              <a:lumMod val="90000"/>
            </a:schemeClr>
          </a:solidFill>
        </p:spPr>
        <p:txBody>
          <a:bodyPr/>
          <a:lstStyle>
            <a:lvl1pPr marL="0" indent="0">
              <a:buNone/>
              <a:defRPr>
                <a:solidFill>
                  <a:schemeClr val="bg1"/>
                </a:solidFill>
              </a:defRPr>
            </a:lvl1pPr>
          </a:lstStyle>
          <a:p>
            <a:r>
              <a:rPr lang="en-US"/>
              <a:t>Picture or Color Block</a:t>
            </a:r>
          </a:p>
        </p:txBody>
      </p:sp>
      <p:sp>
        <p:nvSpPr>
          <p:cNvPr id="4" name="Footer Placeholder 4">
            <a:extLst>
              <a:ext uri="{FF2B5EF4-FFF2-40B4-BE49-F238E27FC236}">
                <a16:creationId xmlns:a16="http://schemas.microsoft.com/office/drawing/2014/main" id="{27619633-75B3-C7B5-3602-CA031690E76D}"/>
              </a:ext>
            </a:extLst>
          </p:cNvPr>
          <p:cNvSpPr>
            <a:spLocks noGrp="1"/>
          </p:cNvSpPr>
          <p:nvPr>
            <p:ph type="ftr" sz="quarter" idx="3"/>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351613306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43CA-AFDC-4816-B899-BC52B7F66A18}"/>
              </a:ext>
            </a:extLst>
          </p:cNvPr>
          <p:cNvSpPr>
            <a:spLocks noGrp="1"/>
          </p:cNvSpPr>
          <p:nvPr>
            <p:ph type="title"/>
          </p:nvPr>
        </p:nvSpPr>
        <p:spPr>
          <a:xfrm>
            <a:off x="381000" y="91440"/>
            <a:ext cx="11430000" cy="1325563"/>
          </a:xfrm>
        </p:spPr>
        <p:txBody>
          <a:bodyPr/>
          <a:lstStyle/>
          <a:p>
            <a:r>
              <a:rPr lang="en-US"/>
              <a:t>Click to edit Master title style</a:t>
            </a:r>
          </a:p>
        </p:txBody>
      </p:sp>
      <p:grpSp>
        <p:nvGrpSpPr>
          <p:cNvPr id="17" name="Group 16">
            <a:extLst>
              <a:ext uri="{FF2B5EF4-FFF2-40B4-BE49-F238E27FC236}">
                <a16:creationId xmlns:a16="http://schemas.microsoft.com/office/drawing/2014/main" id="{6FD79240-DFCB-4489-AA57-CBEDD538BC8F}"/>
              </a:ext>
              <a:ext uri="{C183D7F6-B498-43B3-948B-1728B52AA6E4}">
                <adec:decorative xmlns:adec="http://schemas.microsoft.com/office/drawing/2017/decorative" val="1"/>
              </a:ext>
            </a:extLst>
          </p:cNvPr>
          <p:cNvGrpSpPr/>
          <p:nvPr/>
        </p:nvGrpSpPr>
        <p:grpSpPr>
          <a:xfrm>
            <a:off x="0" y="3763727"/>
            <a:ext cx="12192000" cy="2333625"/>
            <a:chOff x="0" y="3763727"/>
            <a:chExt cx="12192000" cy="2333625"/>
          </a:xfrm>
        </p:grpSpPr>
        <p:sp>
          <p:nvSpPr>
            <p:cNvPr id="10" name="TextBox 9">
              <a:extLst>
                <a:ext uri="{FF2B5EF4-FFF2-40B4-BE49-F238E27FC236}">
                  <a16:creationId xmlns:a16="http://schemas.microsoft.com/office/drawing/2014/main" id="{34B47E67-A010-45B6-8A6D-923B14215FB1}"/>
                </a:ext>
              </a:extLst>
            </p:cNvPr>
            <p:cNvSpPr txBox="1"/>
            <p:nvPr/>
          </p:nvSpPr>
          <p:spPr>
            <a:xfrm>
              <a:off x="0" y="5091512"/>
              <a:ext cx="12192000" cy="1005840"/>
            </a:xfrm>
            <a:prstGeom prst="rect">
              <a:avLst/>
            </a:prstGeom>
            <a:solidFill>
              <a:schemeClr val="bg1">
                <a:lumMod val="95000"/>
              </a:schemeClr>
            </a:solidFill>
          </p:spPr>
          <p:txBody>
            <a:bodyPr wrap="square" lIns="182880" tIns="0" rIns="365760" bIns="0" anchor="ctr" anchorCtr="0">
              <a:noAutofit/>
            </a:bodyPr>
            <a:lstStyle/>
            <a:p>
              <a:pPr algn="ctr">
                <a:lnSpc>
                  <a:spcPct val="90000"/>
                </a:lnSpc>
              </a:pPr>
              <a:endParaRPr lang="en-US">
                <a:latin typeface="Aptos" panose="020B0004020202020204" pitchFamily="34" charset="0"/>
              </a:endParaRPr>
            </a:p>
          </p:txBody>
        </p:sp>
        <p:grpSp>
          <p:nvGrpSpPr>
            <p:cNvPr id="11" name="Group 10">
              <a:extLst>
                <a:ext uri="{FF2B5EF4-FFF2-40B4-BE49-F238E27FC236}">
                  <a16:creationId xmlns:a16="http://schemas.microsoft.com/office/drawing/2014/main" id="{99E1CFC4-E7C9-4121-987F-4CDABCDDDAE3}"/>
                </a:ext>
              </a:extLst>
            </p:cNvPr>
            <p:cNvGrpSpPr/>
            <p:nvPr/>
          </p:nvGrpSpPr>
          <p:grpSpPr>
            <a:xfrm>
              <a:off x="761118" y="3763727"/>
              <a:ext cx="9582151" cy="2333625"/>
              <a:chOff x="-1893" y="3991216"/>
              <a:chExt cx="9582151" cy="2333625"/>
            </a:xfrm>
          </p:grpSpPr>
          <p:sp>
            <p:nvSpPr>
              <p:cNvPr id="12" name="Freeform 80">
                <a:extLst>
                  <a:ext uri="{FF2B5EF4-FFF2-40B4-BE49-F238E27FC236}">
                    <a16:creationId xmlns:a16="http://schemas.microsoft.com/office/drawing/2014/main" id="{95232235-D8C6-45F9-8B13-2A9580B2FBBB}"/>
                  </a:ext>
                </a:extLst>
              </p:cNvPr>
              <p:cNvSpPr>
                <a:spLocks/>
              </p:cNvSpPr>
              <p:nvPr/>
            </p:nvSpPr>
            <p:spPr bwMode="auto">
              <a:xfrm>
                <a:off x="-1893" y="3991216"/>
                <a:ext cx="3276600" cy="2333625"/>
              </a:xfrm>
              <a:custGeom>
                <a:avLst/>
                <a:gdLst>
                  <a:gd name="T0" fmla="*/ 281 w 291"/>
                  <a:gd name="T1" fmla="*/ 2 h 207"/>
                  <a:gd name="T2" fmla="*/ 110 w 291"/>
                  <a:gd name="T3" fmla="*/ 47 h 207"/>
                  <a:gd name="T4" fmla="*/ 107 w 291"/>
                  <a:gd name="T5" fmla="*/ 59 h 207"/>
                  <a:gd name="T6" fmla="*/ 123 w 291"/>
                  <a:gd name="T7" fmla="*/ 75 h 207"/>
                  <a:gd name="T8" fmla="*/ 123 w 291"/>
                  <a:gd name="T9" fmla="*/ 84 h 207"/>
                  <a:gd name="T10" fmla="*/ 0 w 291"/>
                  <a:gd name="T11" fmla="*/ 207 h 207"/>
                  <a:gd name="T12" fmla="*/ 91 w 291"/>
                  <a:gd name="T13" fmla="*/ 207 h 207"/>
                  <a:gd name="T14" fmla="*/ 167 w 291"/>
                  <a:gd name="T15" fmla="*/ 207 h 207"/>
                  <a:gd name="T16" fmla="*/ 207 w 291"/>
                  <a:gd name="T17" fmla="*/ 168 h 207"/>
                  <a:gd name="T18" fmla="*/ 216 w 291"/>
                  <a:gd name="T19" fmla="*/ 168 h 207"/>
                  <a:gd name="T20" fmla="*/ 232 w 291"/>
                  <a:gd name="T21" fmla="*/ 184 h 207"/>
                  <a:gd name="T22" fmla="*/ 243 w 291"/>
                  <a:gd name="T23" fmla="*/ 180 h 207"/>
                  <a:gd name="T24" fmla="*/ 289 w 291"/>
                  <a:gd name="T25" fmla="*/ 10 h 207"/>
                  <a:gd name="T26" fmla="*/ 281 w 291"/>
                  <a:gd name="T27"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1" h="207">
                    <a:moveTo>
                      <a:pt x="281" y="2"/>
                    </a:moveTo>
                    <a:cubicBezTo>
                      <a:pt x="110" y="47"/>
                      <a:pt x="110" y="47"/>
                      <a:pt x="110" y="47"/>
                    </a:cubicBezTo>
                    <a:cubicBezTo>
                      <a:pt x="105" y="49"/>
                      <a:pt x="104" y="55"/>
                      <a:pt x="107" y="59"/>
                    </a:cubicBezTo>
                    <a:cubicBezTo>
                      <a:pt x="123" y="75"/>
                      <a:pt x="123" y="75"/>
                      <a:pt x="123" y="75"/>
                    </a:cubicBezTo>
                    <a:cubicBezTo>
                      <a:pt x="126" y="77"/>
                      <a:pt x="126" y="82"/>
                      <a:pt x="123" y="84"/>
                    </a:cubicBezTo>
                    <a:cubicBezTo>
                      <a:pt x="0" y="207"/>
                      <a:pt x="0" y="207"/>
                      <a:pt x="0" y="207"/>
                    </a:cubicBezTo>
                    <a:cubicBezTo>
                      <a:pt x="91" y="207"/>
                      <a:pt x="91" y="207"/>
                      <a:pt x="91" y="207"/>
                    </a:cubicBezTo>
                    <a:cubicBezTo>
                      <a:pt x="167" y="207"/>
                      <a:pt x="167" y="207"/>
                      <a:pt x="167" y="207"/>
                    </a:cubicBezTo>
                    <a:cubicBezTo>
                      <a:pt x="207" y="168"/>
                      <a:pt x="207" y="168"/>
                      <a:pt x="207" y="168"/>
                    </a:cubicBezTo>
                    <a:cubicBezTo>
                      <a:pt x="209" y="165"/>
                      <a:pt x="214" y="165"/>
                      <a:pt x="216" y="168"/>
                    </a:cubicBezTo>
                    <a:cubicBezTo>
                      <a:pt x="232" y="184"/>
                      <a:pt x="232" y="184"/>
                      <a:pt x="232" y="184"/>
                    </a:cubicBezTo>
                    <a:cubicBezTo>
                      <a:pt x="236" y="187"/>
                      <a:pt x="242" y="186"/>
                      <a:pt x="243" y="180"/>
                    </a:cubicBezTo>
                    <a:cubicBezTo>
                      <a:pt x="289" y="10"/>
                      <a:pt x="289" y="10"/>
                      <a:pt x="289" y="10"/>
                    </a:cubicBezTo>
                    <a:cubicBezTo>
                      <a:pt x="291" y="5"/>
                      <a:pt x="286" y="0"/>
                      <a:pt x="281" y="2"/>
                    </a:cubicBezTo>
                  </a:path>
                </a:pathLst>
              </a:custGeom>
              <a:solidFill>
                <a:schemeClr val="accent2"/>
              </a:solidFill>
              <a:ln w="38100">
                <a:noFill/>
                <a:round/>
                <a:headEnd/>
                <a:tailEnd/>
              </a:ln>
            </p:spPr>
            <p:txBody>
              <a:bodyPr vert="horz" wrap="square" lIns="91440" tIns="45720" rIns="91440" bIns="45720" numCol="1" anchor="t" anchorCtr="0" compatLnSpc="1">
                <a:prstTxWarp prst="textNoShape">
                  <a:avLst/>
                </a:prstTxWarp>
              </a:bodyPr>
              <a:lstStyle/>
              <a:p>
                <a:endParaRPr lang="en-US">
                  <a:latin typeface="Aptos" panose="020B0004020202020204" pitchFamily="34" charset="0"/>
                </a:endParaRPr>
              </a:p>
            </p:txBody>
          </p:sp>
          <p:sp>
            <p:nvSpPr>
              <p:cNvPr id="13" name="Freeform 74">
                <a:extLst>
                  <a:ext uri="{FF2B5EF4-FFF2-40B4-BE49-F238E27FC236}">
                    <a16:creationId xmlns:a16="http://schemas.microsoft.com/office/drawing/2014/main" id="{9D28330C-6ED7-42BD-A141-22BC552D2C9F}"/>
                  </a:ext>
                </a:extLst>
              </p:cNvPr>
              <p:cNvSpPr>
                <a:spLocks/>
              </p:cNvSpPr>
              <p:nvPr/>
            </p:nvSpPr>
            <p:spPr bwMode="auto">
              <a:xfrm>
                <a:off x="3161995" y="3991216"/>
                <a:ext cx="3265488" cy="2333625"/>
              </a:xfrm>
              <a:custGeom>
                <a:avLst/>
                <a:gdLst>
                  <a:gd name="T0" fmla="*/ 280 w 290"/>
                  <a:gd name="T1" fmla="*/ 2 h 207"/>
                  <a:gd name="T2" fmla="*/ 110 w 290"/>
                  <a:gd name="T3" fmla="*/ 47 h 207"/>
                  <a:gd name="T4" fmla="*/ 107 w 290"/>
                  <a:gd name="T5" fmla="*/ 59 h 207"/>
                  <a:gd name="T6" fmla="*/ 123 w 290"/>
                  <a:gd name="T7" fmla="*/ 75 h 207"/>
                  <a:gd name="T8" fmla="*/ 123 w 290"/>
                  <a:gd name="T9" fmla="*/ 84 h 207"/>
                  <a:gd name="T10" fmla="*/ 0 w 290"/>
                  <a:gd name="T11" fmla="*/ 207 h 207"/>
                  <a:gd name="T12" fmla="*/ 88 w 290"/>
                  <a:gd name="T13" fmla="*/ 207 h 207"/>
                  <a:gd name="T14" fmla="*/ 167 w 290"/>
                  <a:gd name="T15" fmla="*/ 207 h 207"/>
                  <a:gd name="T16" fmla="*/ 206 w 290"/>
                  <a:gd name="T17" fmla="*/ 168 h 207"/>
                  <a:gd name="T18" fmla="*/ 216 w 290"/>
                  <a:gd name="T19" fmla="*/ 168 h 207"/>
                  <a:gd name="T20" fmla="*/ 232 w 290"/>
                  <a:gd name="T21" fmla="*/ 184 h 207"/>
                  <a:gd name="T22" fmla="*/ 243 w 290"/>
                  <a:gd name="T23" fmla="*/ 180 h 207"/>
                  <a:gd name="T24" fmla="*/ 289 w 290"/>
                  <a:gd name="T25" fmla="*/ 10 h 207"/>
                  <a:gd name="T26" fmla="*/ 280 w 290"/>
                  <a:gd name="T27"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207">
                    <a:moveTo>
                      <a:pt x="280" y="2"/>
                    </a:moveTo>
                    <a:cubicBezTo>
                      <a:pt x="110" y="47"/>
                      <a:pt x="110" y="47"/>
                      <a:pt x="110" y="47"/>
                    </a:cubicBezTo>
                    <a:cubicBezTo>
                      <a:pt x="105" y="49"/>
                      <a:pt x="103" y="55"/>
                      <a:pt x="107" y="59"/>
                    </a:cubicBezTo>
                    <a:cubicBezTo>
                      <a:pt x="123" y="75"/>
                      <a:pt x="123" y="75"/>
                      <a:pt x="123" y="75"/>
                    </a:cubicBezTo>
                    <a:cubicBezTo>
                      <a:pt x="126" y="77"/>
                      <a:pt x="126" y="82"/>
                      <a:pt x="123" y="84"/>
                    </a:cubicBezTo>
                    <a:cubicBezTo>
                      <a:pt x="0" y="207"/>
                      <a:pt x="0" y="207"/>
                      <a:pt x="0" y="207"/>
                    </a:cubicBezTo>
                    <a:cubicBezTo>
                      <a:pt x="88" y="207"/>
                      <a:pt x="88" y="207"/>
                      <a:pt x="88" y="207"/>
                    </a:cubicBezTo>
                    <a:cubicBezTo>
                      <a:pt x="167" y="207"/>
                      <a:pt x="167" y="207"/>
                      <a:pt x="167" y="207"/>
                    </a:cubicBezTo>
                    <a:cubicBezTo>
                      <a:pt x="206" y="168"/>
                      <a:pt x="206" y="168"/>
                      <a:pt x="206" y="168"/>
                    </a:cubicBezTo>
                    <a:cubicBezTo>
                      <a:pt x="209" y="165"/>
                      <a:pt x="213" y="165"/>
                      <a:pt x="216" y="168"/>
                    </a:cubicBezTo>
                    <a:cubicBezTo>
                      <a:pt x="232" y="184"/>
                      <a:pt x="232" y="184"/>
                      <a:pt x="232" y="184"/>
                    </a:cubicBezTo>
                    <a:cubicBezTo>
                      <a:pt x="235" y="187"/>
                      <a:pt x="242" y="186"/>
                      <a:pt x="243" y="180"/>
                    </a:cubicBezTo>
                    <a:cubicBezTo>
                      <a:pt x="289" y="10"/>
                      <a:pt x="289" y="10"/>
                      <a:pt x="289" y="10"/>
                    </a:cubicBezTo>
                    <a:cubicBezTo>
                      <a:pt x="290" y="5"/>
                      <a:pt x="286" y="0"/>
                      <a:pt x="280" y="2"/>
                    </a:cubicBezTo>
                  </a:path>
                </a:pathLst>
              </a:custGeom>
              <a:solidFill>
                <a:schemeClr val="accent4"/>
              </a:solidFill>
              <a:ln w="38100">
                <a:noFill/>
                <a:round/>
                <a:headEnd/>
                <a:tailEnd/>
              </a:ln>
            </p:spPr>
            <p:txBody>
              <a:bodyPr vert="horz" wrap="square" lIns="91440" tIns="45720" rIns="91440" bIns="45720" numCol="1" anchor="t" anchorCtr="0" compatLnSpc="1">
                <a:prstTxWarp prst="textNoShape">
                  <a:avLst/>
                </a:prstTxWarp>
              </a:bodyPr>
              <a:lstStyle/>
              <a:p>
                <a:endParaRPr lang="en-US">
                  <a:latin typeface="Aptos" panose="020B0004020202020204" pitchFamily="34" charset="0"/>
                </a:endParaRPr>
              </a:p>
            </p:txBody>
          </p:sp>
          <p:sp>
            <p:nvSpPr>
              <p:cNvPr id="14" name="Freeform 68">
                <a:extLst>
                  <a:ext uri="{FF2B5EF4-FFF2-40B4-BE49-F238E27FC236}">
                    <a16:creationId xmlns:a16="http://schemas.microsoft.com/office/drawing/2014/main" id="{1E0FFB4C-DE4E-4BF3-A762-301AEC13A056}"/>
                  </a:ext>
                </a:extLst>
              </p:cNvPr>
              <p:cNvSpPr>
                <a:spLocks/>
              </p:cNvSpPr>
              <p:nvPr/>
            </p:nvSpPr>
            <p:spPr bwMode="auto">
              <a:xfrm>
                <a:off x="6314770" y="3991216"/>
                <a:ext cx="3265488" cy="2333625"/>
              </a:xfrm>
              <a:custGeom>
                <a:avLst/>
                <a:gdLst>
                  <a:gd name="T0" fmla="*/ 281 w 290"/>
                  <a:gd name="T1" fmla="*/ 2 h 207"/>
                  <a:gd name="T2" fmla="*/ 110 w 290"/>
                  <a:gd name="T3" fmla="*/ 47 h 207"/>
                  <a:gd name="T4" fmla="*/ 107 w 290"/>
                  <a:gd name="T5" fmla="*/ 59 h 207"/>
                  <a:gd name="T6" fmla="*/ 123 w 290"/>
                  <a:gd name="T7" fmla="*/ 75 h 207"/>
                  <a:gd name="T8" fmla="*/ 123 w 290"/>
                  <a:gd name="T9" fmla="*/ 84 h 207"/>
                  <a:gd name="T10" fmla="*/ 0 w 290"/>
                  <a:gd name="T11" fmla="*/ 207 h 207"/>
                  <a:gd name="T12" fmla="*/ 83 w 290"/>
                  <a:gd name="T13" fmla="*/ 207 h 207"/>
                  <a:gd name="T14" fmla="*/ 167 w 290"/>
                  <a:gd name="T15" fmla="*/ 207 h 207"/>
                  <a:gd name="T16" fmla="*/ 206 w 290"/>
                  <a:gd name="T17" fmla="*/ 168 h 207"/>
                  <a:gd name="T18" fmla="*/ 216 w 290"/>
                  <a:gd name="T19" fmla="*/ 168 h 207"/>
                  <a:gd name="T20" fmla="*/ 232 w 290"/>
                  <a:gd name="T21" fmla="*/ 184 h 207"/>
                  <a:gd name="T22" fmla="*/ 243 w 290"/>
                  <a:gd name="T23" fmla="*/ 180 h 207"/>
                  <a:gd name="T24" fmla="*/ 289 w 290"/>
                  <a:gd name="T25" fmla="*/ 10 h 207"/>
                  <a:gd name="T26" fmla="*/ 281 w 290"/>
                  <a:gd name="T27"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207">
                    <a:moveTo>
                      <a:pt x="281" y="2"/>
                    </a:moveTo>
                    <a:cubicBezTo>
                      <a:pt x="110" y="47"/>
                      <a:pt x="110" y="47"/>
                      <a:pt x="110" y="47"/>
                    </a:cubicBezTo>
                    <a:cubicBezTo>
                      <a:pt x="105" y="49"/>
                      <a:pt x="103" y="55"/>
                      <a:pt x="107" y="59"/>
                    </a:cubicBezTo>
                    <a:cubicBezTo>
                      <a:pt x="123" y="75"/>
                      <a:pt x="123" y="75"/>
                      <a:pt x="123" y="75"/>
                    </a:cubicBezTo>
                    <a:cubicBezTo>
                      <a:pt x="126" y="77"/>
                      <a:pt x="126" y="82"/>
                      <a:pt x="123" y="84"/>
                    </a:cubicBezTo>
                    <a:cubicBezTo>
                      <a:pt x="0" y="207"/>
                      <a:pt x="0" y="207"/>
                      <a:pt x="0" y="207"/>
                    </a:cubicBezTo>
                    <a:cubicBezTo>
                      <a:pt x="83" y="207"/>
                      <a:pt x="83" y="207"/>
                      <a:pt x="83" y="207"/>
                    </a:cubicBezTo>
                    <a:cubicBezTo>
                      <a:pt x="167" y="207"/>
                      <a:pt x="167" y="207"/>
                      <a:pt x="167" y="207"/>
                    </a:cubicBezTo>
                    <a:cubicBezTo>
                      <a:pt x="206" y="168"/>
                      <a:pt x="206" y="168"/>
                      <a:pt x="206" y="168"/>
                    </a:cubicBezTo>
                    <a:cubicBezTo>
                      <a:pt x="209" y="165"/>
                      <a:pt x="213" y="165"/>
                      <a:pt x="216" y="168"/>
                    </a:cubicBezTo>
                    <a:cubicBezTo>
                      <a:pt x="232" y="184"/>
                      <a:pt x="232" y="184"/>
                      <a:pt x="232" y="184"/>
                    </a:cubicBezTo>
                    <a:cubicBezTo>
                      <a:pt x="236" y="187"/>
                      <a:pt x="242" y="186"/>
                      <a:pt x="243" y="180"/>
                    </a:cubicBezTo>
                    <a:cubicBezTo>
                      <a:pt x="289" y="10"/>
                      <a:pt x="289" y="10"/>
                      <a:pt x="289" y="10"/>
                    </a:cubicBezTo>
                    <a:cubicBezTo>
                      <a:pt x="290" y="5"/>
                      <a:pt x="286" y="0"/>
                      <a:pt x="281" y="2"/>
                    </a:cubicBezTo>
                  </a:path>
                </a:pathLst>
              </a:custGeom>
              <a:solidFill>
                <a:schemeClr val="accent1"/>
              </a:solidFill>
              <a:ln w="38100">
                <a:noFill/>
                <a:round/>
                <a:headEnd/>
                <a:tailEnd/>
              </a:ln>
            </p:spPr>
            <p:txBody>
              <a:bodyPr vert="horz" wrap="square" lIns="91440" tIns="45720" rIns="91440" bIns="45720" numCol="1" anchor="t" anchorCtr="0" compatLnSpc="1">
                <a:prstTxWarp prst="textNoShape">
                  <a:avLst/>
                </a:prstTxWarp>
              </a:bodyPr>
              <a:lstStyle/>
              <a:p>
                <a:endParaRPr lang="en-US">
                  <a:latin typeface="Aptos" panose="020B0004020202020204" pitchFamily="34" charset="0"/>
                </a:endParaRPr>
              </a:p>
            </p:txBody>
          </p:sp>
        </p:grpSp>
      </p:grpSp>
      <p:sp>
        <p:nvSpPr>
          <p:cNvPr id="3" name="Text Placeholder 2">
            <a:extLst>
              <a:ext uri="{FF2B5EF4-FFF2-40B4-BE49-F238E27FC236}">
                <a16:creationId xmlns:a16="http://schemas.microsoft.com/office/drawing/2014/main" id="{45508518-241A-4FEE-9339-8DB94A22D7BC}"/>
              </a:ext>
            </a:extLst>
          </p:cNvPr>
          <p:cNvSpPr>
            <a:spLocks noGrp="1"/>
          </p:cNvSpPr>
          <p:nvPr>
            <p:ph type="body" idx="1"/>
          </p:nvPr>
        </p:nvSpPr>
        <p:spPr>
          <a:xfrm>
            <a:off x="381000" y="1463040"/>
            <a:ext cx="3749040" cy="548640"/>
          </a:xfrm>
        </p:spPr>
        <p:txBody>
          <a:bodyPr anchor="ctr" anchorCtr="0">
            <a:noAutofit/>
          </a:bodyPr>
          <a:lstStyle>
            <a:lvl1pPr marL="0" indent="0">
              <a:buNone/>
              <a:defRPr sz="20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697853D-A9F9-4188-9708-AE3F28AA3513}"/>
              </a:ext>
            </a:extLst>
          </p:cNvPr>
          <p:cNvSpPr>
            <a:spLocks noGrp="1"/>
          </p:cNvSpPr>
          <p:nvPr>
            <p:ph type="body" sz="quarter" idx="3"/>
          </p:nvPr>
        </p:nvSpPr>
        <p:spPr>
          <a:xfrm>
            <a:off x="4221480" y="1463040"/>
            <a:ext cx="3749040" cy="548640"/>
          </a:xfrm>
        </p:spPr>
        <p:txBody>
          <a:bodyPr anchor="ctr" anchorCtr="0">
            <a:noAutofit/>
          </a:bodyPr>
          <a:lstStyle>
            <a:lvl1pPr marL="0" indent="0">
              <a:buNone/>
              <a:defRPr sz="20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B7269-A745-4418-AFAC-9C795D11D8DF}"/>
              </a:ext>
            </a:extLst>
          </p:cNvPr>
          <p:cNvSpPr>
            <a:spLocks noGrp="1"/>
          </p:cNvSpPr>
          <p:nvPr>
            <p:ph sz="quarter" idx="4"/>
          </p:nvPr>
        </p:nvSpPr>
        <p:spPr>
          <a:xfrm>
            <a:off x="4221480" y="2011679"/>
            <a:ext cx="3749040" cy="4208145"/>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869D6BCB-60F5-4F68-8EB8-89C8B8509820}"/>
              </a:ext>
            </a:extLst>
          </p:cNvPr>
          <p:cNvSpPr>
            <a:spLocks noGrp="1"/>
          </p:cNvSpPr>
          <p:nvPr>
            <p:ph type="body" sz="quarter" idx="13"/>
          </p:nvPr>
        </p:nvSpPr>
        <p:spPr>
          <a:xfrm>
            <a:off x="8061524" y="1463040"/>
            <a:ext cx="3749040" cy="548640"/>
          </a:xfrm>
        </p:spPr>
        <p:txBody>
          <a:bodyPr anchor="ctr" anchorCtr="0">
            <a:noAutofit/>
          </a:bodyPr>
          <a:lstStyle>
            <a:lvl1pPr marL="0" indent="0">
              <a:buNone/>
              <a:defRPr sz="20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709A5865-03A8-44E3-A1E2-9854A87AA4B8}"/>
              </a:ext>
            </a:extLst>
          </p:cNvPr>
          <p:cNvSpPr>
            <a:spLocks noGrp="1"/>
          </p:cNvSpPr>
          <p:nvPr>
            <p:ph sz="quarter" idx="14"/>
          </p:nvPr>
        </p:nvSpPr>
        <p:spPr>
          <a:xfrm>
            <a:off x="8061524" y="2011679"/>
            <a:ext cx="3749040" cy="4208145"/>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4">
            <a:extLst>
              <a:ext uri="{FF2B5EF4-FFF2-40B4-BE49-F238E27FC236}">
                <a16:creationId xmlns:a16="http://schemas.microsoft.com/office/drawing/2014/main" id="{A8878E8D-EF8F-F841-7A94-5D54C54662C9}"/>
              </a:ext>
            </a:extLst>
          </p:cNvPr>
          <p:cNvSpPr>
            <a:spLocks noGrp="1"/>
          </p:cNvSpPr>
          <p:nvPr>
            <p:ph type="ftr" sz="quarter" idx="15"/>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2788323575"/>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5D971-11C6-401F-999E-997CAAEBCCC2}"/>
              </a:ext>
              <a:ext uri="{C183D7F6-B498-43B3-948B-1728B52AA6E4}">
                <adec:decorative xmlns:adec="http://schemas.microsoft.com/office/drawing/2017/decorative" val="1"/>
              </a:ext>
            </a:extLst>
          </p:cNvPr>
          <p:cNvSpPr/>
          <p:nvPr/>
        </p:nvSpPr>
        <p:spPr>
          <a:xfrm>
            <a:off x="3124200" y="1463040"/>
            <a:ext cx="5943600" cy="4480560"/>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 name="Content Placeholder 2">
            <a:extLst>
              <a:ext uri="{FF2B5EF4-FFF2-40B4-BE49-F238E27FC236}">
                <a16:creationId xmlns:a16="http://schemas.microsoft.com/office/drawing/2014/main" id="{D5563BBD-50A6-493E-9052-2ECC815D83BF}"/>
              </a:ext>
            </a:extLst>
          </p:cNvPr>
          <p:cNvSpPr>
            <a:spLocks noGrp="1"/>
          </p:cNvSpPr>
          <p:nvPr>
            <p:ph idx="1"/>
          </p:nvPr>
        </p:nvSpPr>
        <p:spPr>
          <a:xfrm>
            <a:off x="3101340" y="1463040"/>
            <a:ext cx="5989320" cy="4465507"/>
          </a:xfrm>
          <a:noFill/>
        </p:spPr>
        <p:txBody>
          <a:bodyPr lIns="182880" tIns="182880" rIns="182880" bIns="18288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D9A705D4-C1B1-47F2-8397-E9F1BA8EA998}"/>
              </a:ext>
              <a:ext uri="{C183D7F6-B498-43B3-948B-1728B52AA6E4}">
                <adec:decorative xmlns:adec="http://schemas.microsoft.com/office/drawing/2017/decorative" val="1"/>
              </a:ext>
            </a:extLst>
          </p:cNvPr>
          <p:cNvSpPr/>
          <p:nvPr/>
        </p:nvSpPr>
        <p:spPr>
          <a:xfrm>
            <a:off x="9091767" y="1463040"/>
            <a:ext cx="3100233" cy="4480560"/>
          </a:xfrm>
          <a:prstGeom prst="rect">
            <a:avLst/>
          </a:prstGeom>
          <a:solidFill>
            <a:srgbClr val="EB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 name="Rectangle 8">
            <a:extLst>
              <a:ext uri="{FF2B5EF4-FFF2-40B4-BE49-F238E27FC236}">
                <a16:creationId xmlns:a16="http://schemas.microsoft.com/office/drawing/2014/main" id="{5781FC94-AA83-4527-9616-7916D916B606}"/>
              </a:ext>
              <a:ext uri="{C183D7F6-B498-43B3-948B-1728B52AA6E4}">
                <adec:decorative xmlns:adec="http://schemas.microsoft.com/office/drawing/2017/decorative" val="1"/>
              </a:ext>
            </a:extLst>
          </p:cNvPr>
          <p:cNvSpPr/>
          <p:nvPr/>
        </p:nvSpPr>
        <p:spPr>
          <a:xfrm>
            <a:off x="0" y="1463040"/>
            <a:ext cx="3100233" cy="4480560"/>
          </a:xfrm>
          <a:prstGeom prst="rect">
            <a:avLst/>
          </a:prstGeom>
          <a:solidFill>
            <a:srgbClr val="EB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0" name="Footer Placeholder 4">
            <a:extLst>
              <a:ext uri="{FF2B5EF4-FFF2-40B4-BE49-F238E27FC236}">
                <a16:creationId xmlns:a16="http://schemas.microsoft.com/office/drawing/2014/main" id="{CF90E4CD-B34C-D347-6919-2BFF94A605CD}"/>
              </a:ext>
            </a:extLst>
          </p:cNvPr>
          <p:cNvSpPr>
            <a:spLocks noGrp="1"/>
          </p:cNvSpPr>
          <p:nvPr>
            <p:ph type="ftr" sz="quarter" idx="3"/>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3054435553"/>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a:xfrm>
            <a:off x="381000" y="91440"/>
            <a:ext cx="11430000" cy="1325563"/>
          </a:xfrm>
        </p:spPr>
        <p:txBody>
          <a:bodyPr/>
          <a:lstStyle/>
          <a:p>
            <a:r>
              <a:rPr lang="en-US"/>
              <a:t>Click to edit Master title style</a:t>
            </a:r>
          </a:p>
        </p:txBody>
      </p:sp>
      <p:sp>
        <p:nvSpPr>
          <p:cNvPr id="11" name="Text Placeholder 2">
            <a:extLst>
              <a:ext uri="{FF2B5EF4-FFF2-40B4-BE49-F238E27FC236}">
                <a16:creationId xmlns:a16="http://schemas.microsoft.com/office/drawing/2014/main" id="{CFECFDEB-078F-40CA-BFF0-7DE9225E3769}"/>
              </a:ext>
            </a:extLst>
          </p:cNvPr>
          <p:cNvSpPr>
            <a:spLocks noGrp="1"/>
          </p:cNvSpPr>
          <p:nvPr>
            <p:ph type="body" idx="1"/>
          </p:nvPr>
        </p:nvSpPr>
        <p:spPr>
          <a:xfrm>
            <a:off x="381000" y="1463040"/>
            <a:ext cx="3749040" cy="548640"/>
          </a:xfrm>
        </p:spPr>
        <p:txBody>
          <a:bodyPr anchor="ctr" anchorCtr="0">
            <a:noAutofit/>
          </a:bodyPr>
          <a:lstStyle>
            <a:lvl1pPr marL="0" indent="0">
              <a:buNone/>
              <a:defRPr sz="20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3E6B45B4-D731-4E00-8422-85D866C07CF2}"/>
              </a:ext>
            </a:extLst>
          </p:cNvPr>
          <p:cNvSpPr>
            <a:spLocks noGrp="1"/>
          </p:cNvSpPr>
          <p:nvPr>
            <p:ph sz="half" idx="2"/>
          </p:nvPr>
        </p:nvSpPr>
        <p:spPr>
          <a:xfrm>
            <a:off x="381000" y="2011679"/>
            <a:ext cx="3749040" cy="4208145"/>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2E6467F4-77F6-4630-9A4B-EB28421813F4}"/>
              </a:ext>
            </a:extLst>
          </p:cNvPr>
          <p:cNvSpPr>
            <a:spLocks noGrp="1"/>
          </p:cNvSpPr>
          <p:nvPr>
            <p:ph type="body" sz="quarter" idx="3"/>
          </p:nvPr>
        </p:nvSpPr>
        <p:spPr>
          <a:xfrm>
            <a:off x="4221480" y="1463040"/>
            <a:ext cx="3749040" cy="548640"/>
          </a:xfrm>
        </p:spPr>
        <p:txBody>
          <a:bodyPr anchor="ctr" anchorCtr="0">
            <a:noAutofit/>
          </a:bodyPr>
          <a:lstStyle>
            <a:lvl1pPr marL="0" indent="0">
              <a:buNone/>
              <a:defRPr sz="20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67D87B8D-B991-44C9-A792-D6A8D45B20BC}"/>
              </a:ext>
            </a:extLst>
          </p:cNvPr>
          <p:cNvSpPr>
            <a:spLocks noGrp="1"/>
          </p:cNvSpPr>
          <p:nvPr>
            <p:ph sz="quarter" idx="4"/>
          </p:nvPr>
        </p:nvSpPr>
        <p:spPr>
          <a:xfrm>
            <a:off x="4221480" y="2011679"/>
            <a:ext cx="3749040" cy="4208145"/>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34DAD74F-1B27-4FDC-907A-B58BCE200CFC}"/>
              </a:ext>
            </a:extLst>
          </p:cNvPr>
          <p:cNvSpPr>
            <a:spLocks noGrp="1"/>
          </p:cNvSpPr>
          <p:nvPr>
            <p:ph type="body" sz="quarter" idx="13"/>
          </p:nvPr>
        </p:nvSpPr>
        <p:spPr>
          <a:xfrm>
            <a:off x="8061960" y="1463040"/>
            <a:ext cx="3749040" cy="548640"/>
          </a:xfrm>
        </p:spPr>
        <p:txBody>
          <a:bodyPr anchor="ctr" anchorCtr="0">
            <a:noAutofit/>
          </a:bodyPr>
          <a:lstStyle>
            <a:lvl1pPr marL="0" indent="0">
              <a:buNone/>
              <a:defRPr sz="20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D1314D5-97DB-4F60-B9AC-37306C40E224}"/>
              </a:ext>
            </a:extLst>
          </p:cNvPr>
          <p:cNvSpPr>
            <a:spLocks noGrp="1"/>
          </p:cNvSpPr>
          <p:nvPr>
            <p:ph sz="quarter" idx="14"/>
          </p:nvPr>
        </p:nvSpPr>
        <p:spPr>
          <a:xfrm>
            <a:off x="8061960" y="2011679"/>
            <a:ext cx="3749040" cy="4208145"/>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BC logo">
            <a:extLst>
              <a:ext uri="{FF2B5EF4-FFF2-40B4-BE49-F238E27FC236}">
                <a16:creationId xmlns:a16="http://schemas.microsoft.com/office/drawing/2014/main" id="{DEF627F2-BB50-9EB3-0833-1F837464379F}"/>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65760" y="6309360"/>
            <a:ext cx="437239" cy="457200"/>
          </a:xfrm>
          <a:prstGeom prst="rect">
            <a:avLst/>
          </a:prstGeom>
        </p:spPr>
      </p:pic>
      <p:sp>
        <p:nvSpPr>
          <p:cNvPr id="7" name="Footer Placeholder 4">
            <a:extLst>
              <a:ext uri="{FF2B5EF4-FFF2-40B4-BE49-F238E27FC236}">
                <a16:creationId xmlns:a16="http://schemas.microsoft.com/office/drawing/2014/main" id="{BD260741-8EF0-2128-2E22-D76800B1212A}"/>
              </a:ext>
            </a:extLst>
          </p:cNvPr>
          <p:cNvSpPr>
            <a:spLocks noGrp="1"/>
          </p:cNvSpPr>
          <p:nvPr>
            <p:ph type="ftr" sz="quarter" idx="15"/>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122208143"/>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42484-B35E-4270-9D76-12BC94F5C2A7}"/>
              </a:ext>
            </a:extLst>
          </p:cNvPr>
          <p:cNvSpPr/>
          <p:nvPr/>
        </p:nvSpPr>
        <p:spPr>
          <a:xfrm>
            <a:off x="1524" y="1957581"/>
            <a:ext cx="12188952" cy="3547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CFECFDEB-078F-40CA-BFF0-7DE9225E3769}"/>
              </a:ext>
            </a:extLst>
          </p:cNvPr>
          <p:cNvSpPr>
            <a:spLocks noGrp="1"/>
          </p:cNvSpPr>
          <p:nvPr>
            <p:ph type="body" idx="1"/>
          </p:nvPr>
        </p:nvSpPr>
        <p:spPr>
          <a:xfrm>
            <a:off x="1063260" y="2342085"/>
            <a:ext cx="2743200" cy="2743200"/>
          </a:xfrm>
          <a:prstGeom prst="ellipse">
            <a:avLst/>
          </a:prstGeom>
          <a:solidFill>
            <a:schemeClr val="bg1"/>
          </a:solidFill>
        </p:spPr>
        <p:txBody>
          <a:bodyPr anchor="ctr" anchorCtr="0">
            <a:noAutofit/>
          </a:bodyPr>
          <a:lstStyle>
            <a:lvl1pPr marL="0" indent="0" algn="ctr">
              <a:buNone/>
              <a:defRPr sz="2400" b="1">
                <a:solidFill>
                  <a:schemeClr val="tx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2E6467F4-77F6-4630-9A4B-EB28421813F4}"/>
              </a:ext>
            </a:extLst>
          </p:cNvPr>
          <p:cNvSpPr>
            <a:spLocks noGrp="1"/>
          </p:cNvSpPr>
          <p:nvPr>
            <p:ph type="body" sz="quarter" idx="3"/>
          </p:nvPr>
        </p:nvSpPr>
        <p:spPr>
          <a:xfrm>
            <a:off x="4724400" y="2342085"/>
            <a:ext cx="2743200" cy="2743200"/>
          </a:xfrm>
          <a:prstGeom prst="ellipse">
            <a:avLst/>
          </a:prstGeom>
          <a:solidFill>
            <a:schemeClr val="bg1"/>
          </a:solidFill>
        </p:spPr>
        <p:txBody>
          <a:bodyPr anchor="ctr" anchorCtr="0">
            <a:noAutofit/>
          </a:bodyPr>
          <a:lstStyle>
            <a:lvl1pPr marL="0" indent="0" algn="ctr">
              <a:buNone/>
              <a:defRPr sz="2400" b="1">
                <a:solidFill>
                  <a:schemeClr val="tx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34DAD74F-1B27-4FDC-907A-B58BCE200CFC}"/>
              </a:ext>
            </a:extLst>
          </p:cNvPr>
          <p:cNvSpPr>
            <a:spLocks noGrp="1"/>
          </p:cNvSpPr>
          <p:nvPr>
            <p:ph type="body" sz="quarter" idx="13"/>
          </p:nvPr>
        </p:nvSpPr>
        <p:spPr>
          <a:xfrm>
            <a:off x="8396173" y="2342085"/>
            <a:ext cx="2743200" cy="2743200"/>
          </a:xfrm>
          <a:prstGeom prst="ellipse">
            <a:avLst/>
          </a:prstGeom>
          <a:solidFill>
            <a:schemeClr val="bg1"/>
          </a:solidFill>
        </p:spPr>
        <p:txBody>
          <a:bodyPr anchor="ctr" anchorCtr="0">
            <a:noAutofit/>
          </a:bodyPr>
          <a:lstStyle>
            <a:lvl1pPr marL="0" indent="0" algn="ctr">
              <a:buNone/>
              <a:defRPr sz="2400" b="1">
                <a:solidFill>
                  <a:schemeClr val="tx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Footer Placeholder 4">
            <a:extLst>
              <a:ext uri="{FF2B5EF4-FFF2-40B4-BE49-F238E27FC236}">
                <a16:creationId xmlns:a16="http://schemas.microsoft.com/office/drawing/2014/main" id="{D7EF5F61-CF50-B923-C7A8-2CDED8A4209A}"/>
              </a:ext>
            </a:extLst>
          </p:cNvPr>
          <p:cNvSpPr>
            <a:spLocks noGrp="1"/>
          </p:cNvSpPr>
          <p:nvPr>
            <p:ph type="ftr" sz="quarter" idx="14"/>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Tree>
    <p:extLst>
      <p:ext uri="{BB962C8B-B14F-4D97-AF65-F5344CB8AC3E}">
        <p14:creationId xmlns:p14="http://schemas.microsoft.com/office/powerpoint/2010/main" val="145216612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14BB23-C5B3-42AB-93FC-454708E15398}"/>
              </a:ext>
            </a:extLst>
          </p:cNvPr>
          <p:cNvSpPr>
            <a:spLocks noGrp="1"/>
          </p:cNvSpPr>
          <p:nvPr userDrawn="1">
            <p:ph type="title"/>
          </p:nvPr>
        </p:nvSpPr>
        <p:spPr>
          <a:xfrm>
            <a:off x="381000" y="9144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57FEBF-7E15-4A8A-A76A-8BBA6252722A}"/>
              </a:ext>
            </a:extLst>
          </p:cNvPr>
          <p:cNvSpPr>
            <a:spLocks noGrp="1"/>
          </p:cNvSpPr>
          <p:nvPr userDrawn="1">
            <p:ph type="body" idx="1"/>
          </p:nvPr>
        </p:nvSpPr>
        <p:spPr>
          <a:xfrm>
            <a:off x="381000" y="1463040"/>
            <a:ext cx="11430000" cy="4749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53FDF09-78D9-4D3D-AEED-946B80841B1D}"/>
              </a:ext>
            </a:extLst>
          </p:cNvPr>
          <p:cNvSpPr>
            <a:spLocks noGrp="1"/>
          </p:cNvSpPr>
          <p:nvPr userDrawn="1">
            <p:ph type="ftr" sz="quarter" idx="3"/>
          </p:nvPr>
        </p:nvSpPr>
        <p:spPr>
          <a:xfrm>
            <a:off x="365760" y="6356350"/>
            <a:ext cx="1144524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sz="1100">
                <a:latin typeface="Aptos" panose="020B0004020202020204" pitchFamily="34" charset="0"/>
              </a:rPr>
              <a:t>April, 15, 2026</a:t>
            </a:r>
          </a:p>
          <a:p>
            <a:r>
              <a:rPr lang="en-US" sz="1000">
                <a:latin typeface="Aptos" panose="020B0004020202020204" pitchFamily="34" charset="0"/>
              </a:rPr>
              <a:t>Sensitive; Official Government Use Only – Not for Distribution</a:t>
            </a:r>
            <a:endParaRPr lang="en-US">
              <a:latin typeface="Aptos" panose="020B0004020202020204" pitchFamily="34" charset="0"/>
            </a:endParaRPr>
          </a:p>
        </p:txBody>
      </p:sp>
      <p:sp>
        <p:nvSpPr>
          <p:cNvPr id="12" name="Rectangle 11">
            <a:extLst>
              <a:ext uri="{FF2B5EF4-FFF2-40B4-BE49-F238E27FC236}">
                <a16:creationId xmlns:a16="http://schemas.microsoft.com/office/drawing/2014/main" id="{408ACAC6-9CF7-4446-848D-8DE80725B3A9}"/>
              </a:ext>
            </a:extLst>
          </p:cNvPr>
          <p:cNvSpPr/>
          <p:nvPr userDrawn="1"/>
        </p:nvSpPr>
        <p:spPr>
          <a:xfrm>
            <a:off x="1524" y="0"/>
            <a:ext cx="1218895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8" name="Picture 7" descr="IBC logo">
            <a:extLst>
              <a:ext uri="{FF2B5EF4-FFF2-40B4-BE49-F238E27FC236}">
                <a16:creationId xmlns:a16="http://schemas.microsoft.com/office/drawing/2014/main" id="{D6ADD5A8-F864-4EC9-9E88-4B9F9281050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65760" y="6309360"/>
            <a:ext cx="437239" cy="457200"/>
          </a:xfrm>
          <a:prstGeom prst="rect">
            <a:avLst/>
          </a:prstGeom>
        </p:spPr>
      </p:pic>
    </p:spTree>
    <p:extLst>
      <p:ext uri="{BB962C8B-B14F-4D97-AF65-F5344CB8AC3E}">
        <p14:creationId xmlns:p14="http://schemas.microsoft.com/office/powerpoint/2010/main" val="253220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cover/>
  </p:transition>
  <p:hf sldNum="0" hdr="0" dt="0"/>
  <p:txStyles>
    <p:title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file:///C:/Users/gsachse/OneDrive%20-%20DOI/Home_Drive/C%20Drive/Implementations/GO.gov/GO.gov%20User%20Roles%20and%20Permissions_April2026.docx.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hyperlink" Target="https://community.connect.gov/spaces/Travel/pages/2683842880/GO.gov+Downloadable+Training+Materials#GO.govDownloadableTrainingMaterials-AgencyTrainerMaterials" TargetMode="External"/><Relationship Id="rId13" Type="http://schemas.openxmlformats.org/officeDocument/2006/relationships/hyperlink" Target="https://community.connect.gov/spaces/Travel/pages/2660244975/Videos+Demos#Videos%2FDemos-ReportingOfficialMicroVideos" TargetMode="External"/><Relationship Id="rId3" Type="http://schemas.openxmlformats.org/officeDocument/2006/relationships/hyperlink" Target="https://ibc.doi.gov/FMD/eTravel/GoGov" TargetMode="External"/><Relationship Id="rId7" Type="http://schemas.openxmlformats.org/officeDocument/2006/relationships/hyperlink" Target="https://community.connect.gov/spaces/Travel/pages/2683842880/GO.gov+Downloadable+Training+Materials#GO.govDownloadableTrainingMaterials-ReportingOfficialMaterials" TargetMode="External"/><Relationship Id="rId12" Type="http://schemas.openxmlformats.org/officeDocument/2006/relationships/hyperlink" Target="https://community.connect.gov/spaces/Travel/pages/2660244975/Videos+Demos#Videos%2FDemos-AgencyAdministratorMicroVideo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ommunity.connect.gov/spaces/Travel/pages/2683842880/GO.gov+Downloadable+Training+Materials#GO.govDownloadableTrainingMaterials-AgencyAdministratorMaterials" TargetMode="External"/><Relationship Id="rId11" Type="http://schemas.openxmlformats.org/officeDocument/2006/relationships/hyperlink" Target="https://community.connect.gov/spaces/Travel/pages/2660244975/Videos+Demos#Videos%2FDemos-Approver%2FReviewerMicroVideos" TargetMode="External"/><Relationship Id="rId5" Type="http://schemas.openxmlformats.org/officeDocument/2006/relationships/hyperlink" Target="https://community.connect.gov/spaces/Travel/pages/2683842880/GO.gov+Downloadable+Training+Materials#GO.govDownloadableTrainingMaterials-TravelApprover%2FReviewerMaterials" TargetMode="External"/><Relationship Id="rId10" Type="http://schemas.openxmlformats.org/officeDocument/2006/relationships/hyperlink" Target="https://community.connect.gov/spaces/Travel/pages/2660244975/Videos+Demos#Videos%2FDemos-Traveler%2FTravelArrangerMicroVideos" TargetMode="External"/><Relationship Id="rId4" Type="http://schemas.openxmlformats.org/officeDocument/2006/relationships/hyperlink" Target="https://community.connect.gov/spaces/Travel/pages/2683842880/GO.gov+Downloadable+Training+Materials#GO.govDownloadableTrainingMaterials-Traveler%2FTravelArrangerMaterials" TargetMode="External"/><Relationship Id="rId9" Type="http://schemas.openxmlformats.org/officeDocument/2006/relationships/hyperlink" Target="https://community.connect.gov/spaces/Travel/pages/2660244975/Videos+Demos" TargetMode="External"/><Relationship Id="rId14" Type="http://schemas.openxmlformats.org/officeDocument/2006/relationships/hyperlink" Target="https://community.connect.gov/spaces/Travel/pages/2660244975/Videos+Demos#Videos%2FDemos-DemoVideos"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day@ibc.doi.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mailto:Christopher_gates@ibc.doi.gov" TargetMode="External"/><Relationship Id="rId5" Type="http://schemas.openxmlformats.org/officeDocument/2006/relationships/hyperlink" Target="mailto:SRIDEVI_BHANDARI@IBC.DOI.GOV" TargetMode="External"/><Relationship Id="rId4" Type="http://schemas.openxmlformats.org/officeDocument/2006/relationships/hyperlink" Target="mailto:giselle_sachse@ibc.doi.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login.max.gov/cas/login?service=https%3A%2F%2Fcommunity.connect.gov%2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AD4C6-CD50-1838-9255-3F246EC5D026}"/>
              </a:ext>
            </a:extLst>
          </p:cNvPr>
          <p:cNvSpPr>
            <a:spLocks noGrp="1"/>
          </p:cNvSpPr>
          <p:nvPr>
            <p:ph type="title"/>
          </p:nvPr>
        </p:nvSpPr>
        <p:spPr/>
        <p:txBody>
          <a:bodyPr/>
          <a:lstStyle/>
          <a:p>
            <a:r>
              <a:rPr lang="en-US"/>
              <a:t>GO.gov Customer Briefing</a:t>
            </a:r>
          </a:p>
        </p:txBody>
      </p:sp>
      <p:sp>
        <p:nvSpPr>
          <p:cNvPr id="4" name="Text Placeholder 3">
            <a:extLst>
              <a:ext uri="{FF2B5EF4-FFF2-40B4-BE49-F238E27FC236}">
                <a16:creationId xmlns:a16="http://schemas.microsoft.com/office/drawing/2014/main" id="{8651C06D-335C-1628-5492-E90EA15A103D}"/>
              </a:ext>
            </a:extLst>
          </p:cNvPr>
          <p:cNvSpPr>
            <a:spLocks noGrp="1"/>
          </p:cNvSpPr>
          <p:nvPr>
            <p:ph type="body" sz="quarter" idx="13"/>
          </p:nvPr>
        </p:nvSpPr>
        <p:spPr/>
        <p:txBody>
          <a:bodyPr/>
          <a:lstStyle/>
          <a:p>
            <a:r>
              <a:rPr lang="en-US"/>
              <a:t>IBC &amp; GSA</a:t>
            </a:r>
          </a:p>
        </p:txBody>
      </p:sp>
      <p:sp>
        <p:nvSpPr>
          <p:cNvPr id="2" name="Footer Placeholder 1">
            <a:extLst>
              <a:ext uri="{FF2B5EF4-FFF2-40B4-BE49-F238E27FC236}">
                <a16:creationId xmlns:a16="http://schemas.microsoft.com/office/drawing/2014/main" id="{B2B96894-AA5A-4008-2C16-991B1763B1CB}"/>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610401962"/>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657F2-BA99-1A4F-AEE8-73D8FF3C3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2014E-F362-9144-6036-DAFEFC924B98}"/>
              </a:ext>
            </a:extLst>
          </p:cNvPr>
          <p:cNvSpPr>
            <a:spLocks noGrp="1"/>
          </p:cNvSpPr>
          <p:nvPr>
            <p:ph type="title"/>
          </p:nvPr>
        </p:nvSpPr>
        <p:spPr>
          <a:xfrm>
            <a:off x="0" y="91440"/>
            <a:ext cx="12188952" cy="484632"/>
          </a:xfrm>
        </p:spPr>
        <p:txBody>
          <a:bodyPr>
            <a:normAutofit/>
          </a:bodyPr>
          <a:lstStyle/>
          <a:p>
            <a:r>
              <a:rPr lang="en-US" sz="2800">
                <a:solidFill>
                  <a:srgbClr val="16446C"/>
                </a:solidFill>
              </a:rPr>
              <a:t>GO.gov</a:t>
            </a:r>
            <a:r>
              <a:rPr lang="en-US" sz="2800" spc="110">
                <a:solidFill>
                  <a:srgbClr val="16446C"/>
                </a:solidFill>
              </a:rPr>
              <a:t> </a:t>
            </a:r>
            <a:r>
              <a:rPr lang="en-US" sz="2800">
                <a:solidFill>
                  <a:srgbClr val="16446C"/>
                </a:solidFill>
              </a:rPr>
              <a:t>Security</a:t>
            </a:r>
            <a:r>
              <a:rPr lang="en-US" sz="2800" spc="65">
                <a:solidFill>
                  <a:srgbClr val="16446C"/>
                </a:solidFill>
              </a:rPr>
              <a:t> </a:t>
            </a:r>
            <a:r>
              <a:rPr lang="en-US" sz="2800">
                <a:solidFill>
                  <a:srgbClr val="16446C"/>
                </a:solidFill>
              </a:rPr>
              <a:t>Workstreams</a:t>
            </a:r>
            <a:endParaRPr lang="en-US" sz="2800"/>
          </a:p>
        </p:txBody>
      </p:sp>
      <p:sp>
        <p:nvSpPr>
          <p:cNvPr id="3" name="Content Placeholder 2">
            <a:extLst>
              <a:ext uri="{FF2B5EF4-FFF2-40B4-BE49-F238E27FC236}">
                <a16:creationId xmlns:a16="http://schemas.microsoft.com/office/drawing/2014/main" id="{20911930-E27F-BD51-A2A1-16CCB851C2F4}"/>
              </a:ext>
            </a:extLst>
          </p:cNvPr>
          <p:cNvSpPr>
            <a:spLocks noGrp="1"/>
          </p:cNvSpPr>
          <p:nvPr>
            <p:ph idx="1"/>
          </p:nvPr>
        </p:nvSpPr>
        <p:spPr>
          <a:xfrm>
            <a:off x="381000" y="673800"/>
            <a:ext cx="6096000" cy="330249"/>
          </a:xfrm>
        </p:spPr>
        <p:txBody>
          <a:bodyPr/>
          <a:lstStyle/>
          <a:p>
            <a:pPr marL="0" indent="0">
              <a:buNone/>
            </a:pPr>
            <a:r>
              <a:rPr lang="en-US" sz="1200" b="1" spc="-10">
                <a:cs typeface="Montserrat"/>
              </a:rPr>
              <a:t>Objective:</a:t>
            </a:r>
            <a:r>
              <a:rPr lang="en-US" sz="1200" b="1" spc="-65">
                <a:cs typeface="Montserrat"/>
              </a:rPr>
              <a:t> </a:t>
            </a:r>
            <a:r>
              <a:rPr lang="en-US" sz="1200" spc="-10">
                <a:cs typeface="Montserrat"/>
              </a:rPr>
              <a:t>Ensure</a:t>
            </a:r>
            <a:r>
              <a:rPr lang="en-US" sz="1200" spc="-30">
                <a:cs typeface="Montserrat"/>
              </a:rPr>
              <a:t> </a:t>
            </a:r>
            <a:r>
              <a:rPr lang="en-US" sz="1200">
                <a:cs typeface="Montserrat"/>
              </a:rPr>
              <a:t>all</a:t>
            </a:r>
            <a:r>
              <a:rPr lang="en-US" sz="1200" spc="5">
                <a:cs typeface="Montserrat"/>
              </a:rPr>
              <a:t> </a:t>
            </a:r>
            <a:r>
              <a:rPr lang="en-US" sz="1200">
                <a:cs typeface="Montserrat"/>
              </a:rPr>
              <a:t>GO.gov </a:t>
            </a:r>
            <a:r>
              <a:rPr lang="en-US" sz="1200" spc="-10">
                <a:cs typeface="Montserrat"/>
              </a:rPr>
              <a:t>integrations</a:t>
            </a:r>
            <a:r>
              <a:rPr lang="en-US" sz="1200" spc="-30">
                <a:cs typeface="Montserrat"/>
              </a:rPr>
              <a:t> </a:t>
            </a:r>
            <a:r>
              <a:rPr lang="en-US" sz="1200">
                <a:cs typeface="Montserrat"/>
              </a:rPr>
              <a:t>meet</a:t>
            </a:r>
            <a:r>
              <a:rPr lang="en-US" sz="1200" spc="-15">
                <a:cs typeface="Montserrat"/>
              </a:rPr>
              <a:t> </a:t>
            </a:r>
            <a:r>
              <a:rPr lang="en-US" sz="1200" spc="-10">
                <a:cs typeface="Montserrat"/>
              </a:rPr>
              <a:t>security</a:t>
            </a:r>
            <a:r>
              <a:rPr lang="en-US" sz="1200" spc="-35">
                <a:cs typeface="Montserrat"/>
              </a:rPr>
              <a:t> </a:t>
            </a:r>
            <a:r>
              <a:rPr lang="en-US" sz="1200">
                <a:cs typeface="Montserrat"/>
              </a:rPr>
              <a:t>and</a:t>
            </a:r>
            <a:r>
              <a:rPr lang="en-US" sz="1200" spc="5">
                <a:cs typeface="Montserrat"/>
              </a:rPr>
              <a:t> </a:t>
            </a:r>
            <a:r>
              <a:rPr lang="en-US" sz="1200" spc="-10">
                <a:cs typeface="Montserrat"/>
              </a:rPr>
              <a:t>authorization</a:t>
            </a:r>
            <a:r>
              <a:rPr lang="en-US" sz="1200" spc="-35">
                <a:cs typeface="Montserrat"/>
              </a:rPr>
              <a:t> </a:t>
            </a:r>
            <a:r>
              <a:rPr lang="en-US" sz="1200" spc="-10">
                <a:cs typeface="Montserrat"/>
              </a:rPr>
              <a:t>requirements</a:t>
            </a:r>
            <a:endParaRPr lang="en-US" sz="1200">
              <a:cs typeface="Montserrat"/>
            </a:endParaRPr>
          </a:p>
          <a:p>
            <a:endParaRPr lang="en-US" sz="1200"/>
          </a:p>
        </p:txBody>
      </p:sp>
      <p:graphicFrame>
        <p:nvGraphicFramePr>
          <p:cNvPr id="4" name="object 3">
            <a:extLst>
              <a:ext uri="{FF2B5EF4-FFF2-40B4-BE49-F238E27FC236}">
                <a16:creationId xmlns:a16="http://schemas.microsoft.com/office/drawing/2014/main" id="{3D658396-B682-A3A9-BD28-4DC9DB291030}"/>
              </a:ext>
            </a:extLst>
          </p:cNvPr>
          <p:cNvGraphicFramePr>
            <a:graphicFrameLocks noGrp="1"/>
          </p:cNvGraphicFramePr>
          <p:nvPr>
            <p:extLst>
              <p:ext uri="{D42A27DB-BD31-4B8C-83A1-F6EECF244321}">
                <p14:modId xmlns:p14="http://schemas.microsoft.com/office/powerpoint/2010/main" val="1058009183"/>
              </p:ext>
            </p:extLst>
          </p:nvPr>
        </p:nvGraphicFramePr>
        <p:xfrm>
          <a:off x="381000" y="1108749"/>
          <a:ext cx="11483340" cy="1136878"/>
        </p:xfrm>
        <a:graphic>
          <a:graphicData uri="http://schemas.openxmlformats.org/drawingml/2006/table">
            <a:tbl>
              <a:tblPr firstRow="1" bandRow="1">
                <a:tableStyleId>{69012ECD-51FC-41F1-AA8D-1B2483CD663E}</a:tableStyleId>
              </a:tblPr>
              <a:tblGrid>
                <a:gridCol w="1113503">
                  <a:extLst>
                    <a:ext uri="{9D8B030D-6E8A-4147-A177-3AD203B41FA5}">
                      <a16:colId xmlns:a16="http://schemas.microsoft.com/office/drawing/2014/main" val="20000"/>
                    </a:ext>
                  </a:extLst>
                </a:gridCol>
                <a:gridCol w="8219768">
                  <a:extLst>
                    <a:ext uri="{9D8B030D-6E8A-4147-A177-3AD203B41FA5}">
                      <a16:colId xmlns:a16="http://schemas.microsoft.com/office/drawing/2014/main" val="20001"/>
                    </a:ext>
                  </a:extLst>
                </a:gridCol>
                <a:gridCol w="806245">
                  <a:extLst>
                    <a:ext uri="{9D8B030D-6E8A-4147-A177-3AD203B41FA5}">
                      <a16:colId xmlns:a16="http://schemas.microsoft.com/office/drawing/2014/main" val="20002"/>
                    </a:ext>
                  </a:extLst>
                </a:gridCol>
                <a:gridCol w="1343824">
                  <a:extLst>
                    <a:ext uri="{9D8B030D-6E8A-4147-A177-3AD203B41FA5}">
                      <a16:colId xmlns:a16="http://schemas.microsoft.com/office/drawing/2014/main" val="20003"/>
                    </a:ext>
                  </a:extLst>
                </a:gridCol>
              </a:tblGrid>
              <a:tr h="277723">
                <a:tc>
                  <a:txBody>
                    <a:bodyPr/>
                    <a:lstStyle/>
                    <a:p>
                      <a:pPr marL="90805">
                        <a:lnSpc>
                          <a:spcPct val="100000"/>
                        </a:lnSpc>
                        <a:spcBef>
                          <a:spcPts val="660"/>
                        </a:spcBef>
                      </a:pPr>
                      <a:r>
                        <a:rPr sz="1000" b="1" spc="-10">
                          <a:latin typeface="Aptos" panose="020B0004020202020204" pitchFamily="34" charset="0"/>
                        </a:rPr>
                        <a:t>Workstream</a:t>
                      </a:r>
                      <a:endParaRPr sz="1000">
                        <a:latin typeface="Aptos" panose="020B0004020202020204" pitchFamily="34" charset="0"/>
                        <a:cs typeface="Montserrat"/>
                      </a:endParaRPr>
                    </a:p>
                  </a:txBody>
                  <a:tcPr marL="0" marR="0" marT="8382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90805">
                        <a:lnSpc>
                          <a:spcPct val="100000"/>
                        </a:lnSpc>
                        <a:spcBef>
                          <a:spcPts val="660"/>
                        </a:spcBef>
                      </a:pPr>
                      <a:r>
                        <a:rPr sz="1000" b="1" spc="-10">
                          <a:latin typeface="Aptos" panose="020B0004020202020204" pitchFamily="34" charset="0"/>
                        </a:rPr>
                        <a:t>Description</a:t>
                      </a:r>
                      <a:endParaRPr sz="1000">
                        <a:latin typeface="Aptos" panose="020B0004020202020204" pitchFamily="34" charset="0"/>
                        <a:cs typeface="Montserrat"/>
                      </a:endParaRPr>
                    </a:p>
                  </a:txBody>
                  <a:tcPr marL="0" marR="0" marT="8382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90805">
                        <a:lnSpc>
                          <a:spcPct val="100000"/>
                        </a:lnSpc>
                        <a:spcBef>
                          <a:spcPts val="660"/>
                        </a:spcBef>
                      </a:pPr>
                      <a:r>
                        <a:rPr sz="1000" b="1" spc="-10">
                          <a:latin typeface="Aptos" panose="020B0004020202020204" pitchFamily="34" charset="0"/>
                        </a:rPr>
                        <a:t>Owner</a:t>
                      </a:r>
                      <a:endParaRPr sz="1000">
                        <a:latin typeface="Aptos" panose="020B0004020202020204" pitchFamily="34" charset="0"/>
                        <a:cs typeface="Montserrat"/>
                      </a:endParaRPr>
                    </a:p>
                  </a:txBody>
                  <a:tcPr marL="0" marR="0" marT="8382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90805" marR="103505">
                        <a:lnSpc>
                          <a:spcPct val="100000"/>
                        </a:lnSpc>
                        <a:spcBef>
                          <a:spcPts val="660"/>
                        </a:spcBef>
                      </a:pPr>
                      <a:r>
                        <a:rPr lang="en-US" sz="1000" b="1" spc="-10">
                          <a:latin typeface="Aptos" panose="020B0004020202020204" pitchFamily="34" charset="0"/>
                        </a:rPr>
                        <a:t>PCD</a:t>
                      </a:r>
                      <a:endParaRPr sz="1000">
                        <a:latin typeface="Aptos" panose="020B0004020202020204" pitchFamily="34" charset="0"/>
                        <a:cs typeface="Montserrat"/>
                      </a:endParaRPr>
                    </a:p>
                  </a:txBody>
                  <a:tcPr marL="0" marR="0" marT="8382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7888">
                <a:tc>
                  <a:txBody>
                    <a:bodyPr/>
                    <a:lstStyle/>
                    <a:p>
                      <a:pPr marL="90805" marR="435609">
                        <a:lnSpc>
                          <a:spcPct val="100000"/>
                        </a:lnSpc>
                        <a:spcBef>
                          <a:spcPts val="665"/>
                        </a:spcBef>
                      </a:pPr>
                      <a:r>
                        <a:rPr sz="1000">
                          <a:latin typeface="Aptos" panose="020B0004020202020204" pitchFamily="34" charset="0"/>
                        </a:rPr>
                        <a:t>Agency</a:t>
                      </a:r>
                      <a:r>
                        <a:rPr sz="1000" spc="-50">
                          <a:latin typeface="Aptos" panose="020B0004020202020204" pitchFamily="34" charset="0"/>
                        </a:rPr>
                        <a:t> </a:t>
                      </a:r>
                      <a:r>
                        <a:rPr sz="1000">
                          <a:latin typeface="Aptos" panose="020B0004020202020204" pitchFamily="34" charset="0"/>
                        </a:rPr>
                        <a:t>Authority</a:t>
                      </a:r>
                      <a:r>
                        <a:rPr sz="1000" spc="-45">
                          <a:latin typeface="Aptos" panose="020B0004020202020204" pitchFamily="34" charset="0"/>
                        </a:rPr>
                        <a:t> </a:t>
                      </a:r>
                      <a:r>
                        <a:rPr sz="1000" spc="-25">
                          <a:latin typeface="Aptos" panose="020B0004020202020204" pitchFamily="34" charset="0"/>
                        </a:rPr>
                        <a:t>to </a:t>
                      </a:r>
                      <a:r>
                        <a:rPr sz="1000">
                          <a:latin typeface="Aptos" panose="020B0004020202020204" pitchFamily="34" charset="0"/>
                        </a:rPr>
                        <a:t>Operate</a:t>
                      </a:r>
                      <a:r>
                        <a:rPr sz="1000" spc="-25">
                          <a:latin typeface="Aptos" panose="020B0004020202020204" pitchFamily="34" charset="0"/>
                        </a:rPr>
                        <a:t> </a:t>
                      </a:r>
                      <a:r>
                        <a:rPr sz="1000" spc="-20">
                          <a:latin typeface="Aptos" panose="020B0004020202020204" pitchFamily="34" charset="0"/>
                        </a:rPr>
                        <a:t>(ATO)</a:t>
                      </a:r>
                      <a:endParaRPr sz="1000">
                        <a:latin typeface="Aptos" panose="020B0004020202020204" pitchFamily="34" charset="0"/>
                        <a:cs typeface="Montserrat"/>
                      </a:endParaRPr>
                    </a:p>
                  </a:txBody>
                  <a:tcPr marL="0" marR="0" marT="84455"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90805" marR="140335">
                        <a:lnSpc>
                          <a:spcPct val="100000"/>
                        </a:lnSpc>
                        <a:spcBef>
                          <a:spcPts val="665"/>
                        </a:spcBef>
                      </a:pPr>
                      <a:r>
                        <a:rPr sz="1000">
                          <a:latin typeface="Aptos" panose="020B0004020202020204" pitchFamily="34" charset="0"/>
                        </a:rPr>
                        <a:t>To</a:t>
                      </a:r>
                      <a:r>
                        <a:rPr sz="1000" spc="-30">
                          <a:latin typeface="Aptos" panose="020B0004020202020204" pitchFamily="34" charset="0"/>
                        </a:rPr>
                        <a:t> </a:t>
                      </a:r>
                      <a:r>
                        <a:rPr sz="1000">
                          <a:latin typeface="Aptos" panose="020B0004020202020204" pitchFamily="34" charset="0"/>
                        </a:rPr>
                        <a:t>effectively</a:t>
                      </a:r>
                      <a:r>
                        <a:rPr sz="1000" spc="-35">
                          <a:latin typeface="Aptos" panose="020B0004020202020204" pitchFamily="34" charset="0"/>
                        </a:rPr>
                        <a:t> </a:t>
                      </a:r>
                      <a:r>
                        <a:rPr sz="1000">
                          <a:latin typeface="Aptos" panose="020B0004020202020204" pitchFamily="34" charset="0"/>
                        </a:rPr>
                        <a:t>utilize</a:t>
                      </a:r>
                      <a:r>
                        <a:rPr sz="1000" spc="-30">
                          <a:latin typeface="Aptos" panose="020B0004020202020204" pitchFamily="34" charset="0"/>
                        </a:rPr>
                        <a:t> </a:t>
                      </a:r>
                      <a:r>
                        <a:rPr sz="1000">
                          <a:latin typeface="Aptos" panose="020B0004020202020204" pitchFamily="34" charset="0"/>
                        </a:rPr>
                        <a:t>GO.gov,</a:t>
                      </a:r>
                      <a:r>
                        <a:rPr sz="1000" spc="-40">
                          <a:latin typeface="Aptos" panose="020B0004020202020204" pitchFamily="34" charset="0"/>
                        </a:rPr>
                        <a:t> </a:t>
                      </a:r>
                      <a:r>
                        <a:rPr sz="1000">
                          <a:latin typeface="Aptos" panose="020B0004020202020204" pitchFamily="34" charset="0"/>
                        </a:rPr>
                        <a:t>each</a:t>
                      </a:r>
                      <a:r>
                        <a:rPr sz="1000" spc="-25">
                          <a:latin typeface="Aptos" panose="020B0004020202020204" pitchFamily="34" charset="0"/>
                        </a:rPr>
                        <a:t> </a:t>
                      </a:r>
                      <a:r>
                        <a:rPr sz="1000">
                          <a:latin typeface="Aptos" panose="020B0004020202020204" pitchFamily="34" charset="0"/>
                        </a:rPr>
                        <a:t>federal</a:t>
                      </a:r>
                      <a:r>
                        <a:rPr sz="1000" spc="-30">
                          <a:latin typeface="Aptos" panose="020B0004020202020204" pitchFamily="34" charset="0"/>
                        </a:rPr>
                        <a:t> </a:t>
                      </a:r>
                      <a:r>
                        <a:rPr sz="1000">
                          <a:latin typeface="Aptos" panose="020B0004020202020204" pitchFamily="34" charset="0"/>
                        </a:rPr>
                        <a:t>agency</a:t>
                      </a:r>
                      <a:r>
                        <a:rPr sz="1000" spc="-35">
                          <a:latin typeface="Aptos" panose="020B0004020202020204" pitchFamily="34" charset="0"/>
                        </a:rPr>
                        <a:t> </a:t>
                      </a:r>
                      <a:r>
                        <a:rPr sz="1000" spc="-25">
                          <a:latin typeface="Aptos" panose="020B0004020202020204" pitchFamily="34" charset="0"/>
                        </a:rPr>
                        <a:t>is </a:t>
                      </a:r>
                      <a:r>
                        <a:rPr sz="1000">
                          <a:latin typeface="Aptos" panose="020B0004020202020204" pitchFamily="34" charset="0"/>
                        </a:rPr>
                        <a:t>required</a:t>
                      </a:r>
                      <a:r>
                        <a:rPr sz="1000" spc="-50">
                          <a:latin typeface="Aptos" panose="020B0004020202020204" pitchFamily="34" charset="0"/>
                        </a:rPr>
                        <a:t> </a:t>
                      </a:r>
                      <a:r>
                        <a:rPr sz="1000">
                          <a:latin typeface="Aptos" panose="020B0004020202020204" pitchFamily="34" charset="0"/>
                        </a:rPr>
                        <a:t>to</a:t>
                      </a:r>
                      <a:r>
                        <a:rPr sz="1000" spc="-25">
                          <a:latin typeface="Aptos" panose="020B0004020202020204" pitchFamily="34" charset="0"/>
                        </a:rPr>
                        <a:t> </a:t>
                      </a:r>
                      <a:r>
                        <a:rPr sz="1000">
                          <a:latin typeface="Aptos" panose="020B0004020202020204" pitchFamily="34" charset="0"/>
                        </a:rPr>
                        <a:t>formally</a:t>
                      </a:r>
                      <a:r>
                        <a:rPr sz="1000" spc="-40">
                          <a:latin typeface="Aptos" panose="020B0004020202020204" pitchFamily="34" charset="0"/>
                        </a:rPr>
                        <a:t> </a:t>
                      </a:r>
                      <a:r>
                        <a:rPr sz="1000">
                          <a:latin typeface="Aptos" panose="020B0004020202020204" pitchFamily="34" charset="0"/>
                        </a:rPr>
                        <a:t>authorize</a:t>
                      </a:r>
                      <a:r>
                        <a:rPr sz="1000" spc="-30">
                          <a:latin typeface="Aptos" panose="020B0004020202020204" pitchFamily="34" charset="0"/>
                        </a:rPr>
                        <a:t> </a:t>
                      </a:r>
                      <a:r>
                        <a:rPr sz="1000">
                          <a:latin typeface="Aptos" panose="020B0004020202020204" pitchFamily="34" charset="0"/>
                        </a:rPr>
                        <a:t>its</a:t>
                      </a:r>
                      <a:r>
                        <a:rPr sz="1000" spc="-20">
                          <a:latin typeface="Aptos" panose="020B0004020202020204" pitchFamily="34" charset="0"/>
                        </a:rPr>
                        <a:t> </a:t>
                      </a:r>
                      <a:r>
                        <a:rPr sz="1000">
                          <a:latin typeface="Aptos" panose="020B0004020202020204" pitchFamily="34" charset="0"/>
                        </a:rPr>
                        <a:t>own</a:t>
                      </a:r>
                      <a:r>
                        <a:rPr sz="1000" spc="-40">
                          <a:latin typeface="Aptos" panose="020B0004020202020204" pitchFamily="34" charset="0"/>
                        </a:rPr>
                        <a:t> </a:t>
                      </a:r>
                      <a:r>
                        <a:rPr sz="1000">
                          <a:latin typeface="Aptos" panose="020B0004020202020204" pitchFamily="34" charset="0"/>
                        </a:rPr>
                        <a:t>CRM</a:t>
                      </a:r>
                      <a:r>
                        <a:rPr sz="1000" spc="-30">
                          <a:latin typeface="Aptos" panose="020B0004020202020204" pitchFamily="34" charset="0"/>
                        </a:rPr>
                        <a:t> </a:t>
                      </a:r>
                      <a:r>
                        <a:rPr sz="1000">
                          <a:latin typeface="Aptos" panose="020B0004020202020204" pitchFamily="34" charset="0"/>
                        </a:rPr>
                        <a:t>Agency</a:t>
                      </a:r>
                      <a:r>
                        <a:rPr sz="1000" spc="-30">
                          <a:latin typeface="Aptos" panose="020B0004020202020204" pitchFamily="34" charset="0"/>
                        </a:rPr>
                        <a:t> </a:t>
                      </a:r>
                      <a:r>
                        <a:rPr sz="1000" spc="-20">
                          <a:latin typeface="Aptos" panose="020B0004020202020204" pitchFamily="34" charset="0"/>
                        </a:rPr>
                        <a:t>ATO. </a:t>
                      </a:r>
                      <a:r>
                        <a:rPr sz="1000">
                          <a:latin typeface="Aptos" panose="020B0004020202020204" pitchFamily="34" charset="0"/>
                        </a:rPr>
                        <a:t>The</a:t>
                      </a:r>
                      <a:r>
                        <a:rPr sz="1000" spc="-15">
                          <a:latin typeface="Aptos" panose="020B0004020202020204" pitchFamily="34" charset="0"/>
                        </a:rPr>
                        <a:t> </a:t>
                      </a:r>
                      <a:r>
                        <a:rPr sz="1000">
                          <a:latin typeface="Aptos" panose="020B0004020202020204" pitchFamily="34" charset="0"/>
                        </a:rPr>
                        <a:t>Agency</a:t>
                      </a:r>
                      <a:r>
                        <a:rPr sz="1000" spc="-30">
                          <a:latin typeface="Aptos" panose="020B0004020202020204" pitchFamily="34" charset="0"/>
                        </a:rPr>
                        <a:t> </a:t>
                      </a:r>
                      <a:r>
                        <a:rPr sz="1000">
                          <a:latin typeface="Aptos" panose="020B0004020202020204" pitchFamily="34" charset="0"/>
                        </a:rPr>
                        <a:t>CRM</a:t>
                      </a:r>
                      <a:r>
                        <a:rPr sz="1000" spc="-35">
                          <a:latin typeface="Aptos" panose="020B0004020202020204" pitchFamily="34" charset="0"/>
                        </a:rPr>
                        <a:t> </a:t>
                      </a:r>
                      <a:r>
                        <a:rPr sz="1000">
                          <a:latin typeface="Aptos" panose="020B0004020202020204" pitchFamily="34" charset="0"/>
                        </a:rPr>
                        <a:t>ATO</a:t>
                      </a:r>
                      <a:r>
                        <a:rPr sz="1000" spc="-25">
                          <a:latin typeface="Aptos" panose="020B0004020202020204" pitchFamily="34" charset="0"/>
                        </a:rPr>
                        <a:t> </a:t>
                      </a:r>
                      <a:r>
                        <a:rPr sz="1000">
                          <a:latin typeface="Aptos" panose="020B0004020202020204" pitchFamily="34" charset="0"/>
                        </a:rPr>
                        <a:t>consist</a:t>
                      </a:r>
                      <a:r>
                        <a:rPr sz="1000" spc="-20">
                          <a:latin typeface="Aptos" panose="020B0004020202020204" pitchFamily="34" charset="0"/>
                        </a:rPr>
                        <a:t> </a:t>
                      </a:r>
                      <a:r>
                        <a:rPr sz="1000">
                          <a:latin typeface="Aptos" panose="020B0004020202020204" pitchFamily="34" charset="0"/>
                        </a:rPr>
                        <a:t>of</a:t>
                      </a:r>
                      <a:r>
                        <a:rPr sz="1000" spc="-20">
                          <a:latin typeface="Aptos" panose="020B0004020202020204" pitchFamily="34" charset="0"/>
                        </a:rPr>
                        <a:t> </a:t>
                      </a:r>
                      <a:r>
                        <a:rPr sz="1000">
                          <a:latin typeface="Aptos" panose="020B0004020202020204" pitchFamily="34" charset="0"/>
                        </a:rPr>
                        <a:t>60</a:t>
                      </a:r>
                      <a:r>
                        <a:rPr sz="1000" spc="-30">
                          <a:latin typeface="Aptos" panose="020B0004020202020204" pitchFamily="34" charset="0"/>
                        </a:rPr>
                        <a:t> </a:t>
                      </a:r>
                      <a:r>
                        <a:rPr sz="1000" spc="-10">
                          <a:latin typeface="Aptos" panose="020B0004020202020204" pitchFamily="34" charset="0"/>
                        </a:rPr>
                        <a:t>customer </a:t>
                      </a:r>
                      <a:r>
                        <a:rPr sz="1000">
                          <a:latin typeface="Aptos" panose="020B0004020202020204" pitchFamily="34" charset="0"/>
                        </a:rPr>
                        <a:t>responsible</a:t>
                      </a:r>
                      <a:r>
                        <a:rPr sz="1000" spc="-40">
                          <a:latin typeface="Aptos" panose="020B0004020202020204" pitchFamily="34" charset="0"/>
                        </a:rPr>
                        <a:t> </a:t>
                      </a:r>
                      <a:r>
                        <a:rPr sz="1000">
                          <a:latin typeface="Aptos" panose="020B0004020202020204" pitchFamily="34" charset="0"/>
                        </a:rPr>
                        <a:t>controls</a:t>
                      </a:r>
                      <a:r>
                        <a:rPr sz="1000" spc="-35">
                          <a:latin typeface="Aptos" panose="020B0004020202020204" pitchFamily="34" charset="0"/>
                        </a:rPr>
                        <a:t> </a:t>
                      </a:r>
                      <a:r>
                        <a:rPr sz="1000">
                          <a:latin typeface="Aptos" panose="020B0004020202020204" pitchFamily="34" charset="0"/>
                        </a:rPr>
                        <a:t>and</a:t>
                      </a:r>
                      <a:r>
                        <a:rPr sz="1000" spc="-15">
                          <a:latin typeface="Aptos" panose="020B0004020202020204" pitchFamily="34" charset="0"/>
                        </a:rPr>
                        <a:t> </a:t>
                      </a:r>
                      <a:r>
                        <a:rPr sz="1000">
                          <a:latin typeface="Aptos" panose="020B0004020202020204" pitchFamily="34" charset="0"/>
                        </a:rPr>
                        <a:t>146</a:t>
                      </a:r>
                      <a:r>
                        <a:rPr sz="1000" spc="-25">
                          <a:latin typeface="Aptos" panose="020B0004020202020204" pitchFamily="34" charset="0"/>
                        </a:rPr>
                        <a:t> </a:t>
                      </a:r>
                      <a:r>
                        <a:rPr sz="1000">
                          <a:latin typeface="Aptos" panose="020B0004020202020204" pitchFamily="34" charset="0"/>
                        </a:rPr>
                        <a:t>total</a:t>
                      </a:r>
                      <a:r>
                        <a:rPr sz="1000" spc="-5">
                          <a:latin typeface="Aptos" panose="020B0004020202020204" pitchFamily="34" charset="0"/>
                        </a:rPr>
                        <a:t> </a:t>
                      </a:r>
                      <a:r>
                        <a:rPr sz="1000">
                          <a:latin typeface="Aptos" panose="020B0004020202020204" pitchFamily="34" charset="0"/>
                        </a:rPr>
                        <a:t>customer</a:t>
                      </a:r>
                      <a:r>
                        <a:rPr sz="1000" spc="-65">
                          <a:latin typeface="Aptos" panose="020B0004020202020204" pitchFamily="34" charset="0"/>
                        </a:rPr>
                        <a:t> </a:t>
                      </a:r>
                      <a:r>
                        <a:rPr sz="1000" spc="-10">
                          <a:latin typeface="Aptos" panose="020B0004020202020204" pitchFamily="34" charset="0"/>
                        </a:rPr>
                        <a:t>responsible </a:t>
                      </a:r>
                      <a:r>
                        <a:rPr sz="1000">
                          <a:latin typeface="Aptos" panose="020B0004020202020204" pitchFamily="34" charset="0"/>
                        </a:rPr>
                        <a:t>control</a:t>
                      </a:r>
                      <a:r>
                        <a:rPr sz="1000" spc="-30">
                          <a:latin typeface="Aptos" panose="020B0004020202020204" pitchFamily="34" charset="0"/>
                        </a:rPr>
                        <a:t> </a:t>
                      </a:r>
                      <a:r>
                        <a:rPr sz="1000">
                          <a:latin typeface="Aptos" panose="020B0004020202020204" pitchFamily="34" charset="0"/>
                        </a:rPr>
                        <a:t>requirements.</a:t>
                      </a:r>
                      <a:r>
                        <a:rPr sz="1000" spc="-40">
                          <a:latin typeface="Aptos" panose="020B0004020202020204" pitchFamily="34" charset="0"/>
                        </a:rPr>
                        <a:t> </a:t>
                      </a:r>
                      <a:r>
                        <a:rPr sz="1000">
                          <a:latin typeface="Aptos" panose="020B0004020202020204" pitchFamily="34" charset="0"/>
                        </a:rPr>
                        <a:t>These</a:t>
                      </a:r>
                      <a:r>
                        <a:rPr sz="1000" spc="-30">
                          <a:latin typeface="Aptos" panose="020B0004020202020204" pitchFamily="34" charset="0"/>
                        </a:rPr>
                        <a:t> </a:t>
                      </a:r>
                      <a:r>
                        <a:rPr sz="1000">
                          <a:latin typeface="Aptos" panose="020B0004020202020204" pitchFamily="34" charset="0"/>
                        </a:rPr>
                        <a:t>CRM</a:t>
                      </a:r>
                      <a:r>
                        <a:rPr sz="1000" spc="-30">
                          <a:latin typeface="Aptos" panose="020B0004020202020204" pitchFamily="34" charset="0"/>
                        </a:rPr>
                        <a:t> </a:t>
                      </a:r>
                      <a:r>
                        <a:rPr sz="1000">
                          <a:latin typeface="Aptos" panose="020B0004020202020204" pitchFamily="34" charset="0"/>
                        </a:rPr>
                        <a:t>Agency</a:t>
                      </a:r>
                      <a:r>
                        <a:rPr sz="1000" spc="-45">
                          <a:latin typeface="Aptos" panose="020B0004020202020204" pitchFamily="34" charset="0"/>
                        </a:rPr>
                        <a:t> </a:t>
                      </a:r>
                      <a:r>
                        <a:rPr sz="1000">
                          <a:latin typeface="Aptos" panose="020B0004020202020204" pitchFamily="34" charset="0"/>
                        </a:rPr>
                        <a:t>ATOs</a:t>
                      </a:r>
                      <a:r>
                        <a:rPr sz="1000" spc="-25">
                          <a:latin typeface="Aptos" panose="020B0004020202020204" pitchFamily="34" charset="0"/>
                        </a:rPr>
                        <a:t> </a:t>
                      </a:r>
                      <a:r>
                        <a:rPr sz="1000" spc="-20">
                          <a:latin typeface="Aptos" panose="020B0004020202020204" pitchFamily="34" charset="0"/>
                        </a:rPr>
                        <a:t>must </a:t>
                      </a:r>
                      <a:r>
                        <a:rPr sz="1000">
                          <a:latin typeface="Aptos" panose="020B0004020202020204" pitchFamily="34" charset="0"/>
                        </a:rPr>
                        <a:t>leverage</a:t>
                      </a:r>
                      <a:r>
                        <a:rPr sz="1000" spc="-50">
                          <a:latin typeface="Aptos" panose="020B0004020202020204" pitchFamily="34" charset="0"/>
                        </a:rPr>
                        <a:t> </a:t>
                      </a:r>
                      <a:r>
                        <a:rPr sz="1000">
                          <a:latin typeface="Aptos" panose="020B0004020202020204" pitchFamily="34" charset="0"/>
                        </a:rPr>
                        <a:t>the</a:t>
                      </a:r>
                      <a:r>
                        <a:rPr sz="1000" spc="-10">
                          <a:latin typeface="Aptos" panose="020B0004020202020204" pitchFamily="34" charset="0"/>
                        </a:rPr>
                        <a:t> </a:t>
                      </a:r>
                      <a:r>
                        <a:rPr sz="1000">
                          <a:latin typeface="Aptos" panose="020B0004020202020204" pitchFamily="34" charset="0"/>
                        </a:rPr>
                        <a:t>GO.gov</a:t>
                      </a:r>
                      <a:r>
                        <a:rPr sz="1000" spc="-40">
                          <a:latin typeface="Aptos" panose="020B0004020202020204" pitchFamily="34" charset="0"/>
                        </a:rPr>
                        <a:t> </a:t>
                      </a:r>
                      <a:r>
                        <a:rPr sz="1000">
                          <a:latin typeface="Aptos" panose="020B0004020202020204" pitchFamily="34" charset="0"/>
                        </a:rPr>
                        <a:t>Moderate</a:t>
                      </a:r>
                      <a:r>
                        <a:rPr sz="1000" spc="-35">
                          <a:latin typeface="Aptos" panose="020B0004020202020204" pitchFamily="34" charset="0"/>
                        </a:rPr>
                        <a:t> </a:t>
                      </a:r>
                      <a:r>
                        <a:rPr sz="1000">
                          <a:latin typeface="Aptos" panose="020B0004020202020204" pitchFamily="34" charset="0"/>
                        </a:rPr>
                        <a:t>FedRAMP</a:t>
                      </a:r>
                      <a:r>
                        <a:rPr sz="1000" spc="-30">
                          <a:latin typeface="Aptos" panose="020B0004020202020204" pitchFamily="34" charset="0"/>
                        </a:rPr>
                        <a:t> </a:t>
                      </a:r>
                      <a:r>
                        <a:rPr sz="1000">
                          <a:latin typeface="Aptos" panose="020B0004020202020204" pitchFamily="34" charset="0"/>
                        </a:rPr>
                        <a:t>ATO.</a:t>
                      </a:r>
                      <a:r>
                        <a:rPr sz="1000" spc="-25">
                          <a:latin typeface="Aptos" panose="020B0004020202020204" pitchFamily="34" charset="0"/>
                        </a:rPr>
                        <a:t> </a:t>
                      </a:r>
                      <a:r>
                        <a:rPr sz="1000" spc="-20">
                          <a:latin typeface="Aptos" panose="020B0004020202020204" pitchFamily="34" charset="0"/>
                        </a:rPr>
                        <a:t>This </a:t>
                      </a:r>
                      <a:r>
                        <a:rPr sz="1000">
                          <a:latin typeface="Aptos" panose="020B0004020202020204" pitchFamily="34" charset="0"/>
                        </a:rPr>
                        <a:t>requirement</a:t>
                      </a:r>
                      <a:r>
                        <a:rPr sz="1000" spc="-40">
                          <a:latin typeface="Aptos" panose="020B0004020202020204" pitchFamily="34" charset="0"/>
                        </a:rPr>
                        <a:t> </a:t>
                      </a:r>
                      <a:r>
                        <a:rPr sz="1000">
                          <a:latin typeface="Aptos" panose="020B0004020202020204" pitchFamily="34" charset="0"/>
                        </a:rPr>
                        <a:t>ensures</a:t>
                      </a:r>
                      <a:r>
                        <a:rPr sz="1000" spc="-35">
                          <a:latin typeface="Aptos" panose="020B0004020202020204" pitchFamily="34" charset="0"/>
                        </a:rPr>
                        <a:t> </a:t>
                      </a:r>
                      <a:r>
                        <a:rPr sz="1000">
                          <a:latin typeface="Aptos" panose="020B0004020202020204" pitchFamily="34" charset="0"/>
                        </a:rPr>
                        <a:t>a</a:t>
                      </a:r>
                      <a:r>
                        <a:rPr sz="1000" spc="-15">
                          <a:latin typeface="Aptos" panose="020B0004020202020204" pitchFamily="34" charset="0"/>
                        </a:rPr>
                        <a:t> </a:t>
                      </a:r>
                      <a:r>
                        <a:rPr sz="1000">
                          <a:latin typeface="Aptos" panose="020B0004020202020204" pitchFamily="34" charset="0"/>
                        </a:rPr>
                        <a:t>baseline</a:t>
                      </a:r>
                      <a:r>
                        <a:rPr sz="1000" spc="-20">
                          <a:latin typeface="Aptos" panose="020B0004020202020204" pitchFamily="34" charset="0"/>
                        </a:rPr>
                        <a:t> </a:t>
                      </a:r>
                      <a:r>
                        <a:rPr sz="1000">
                          <a:latin typeface="Aptos" panose="020B0004020202020204" pitchFamily="34" charset="0"/>
                        </a:rPr>
                        <a:t>level</a:t>
                      </a:r>
                      <a:r>
                        <a:rPr sz="1000" spc="-15">
                          <a:latin typeface="Aptos" panose="020B0004020202020204" pitchFamily="34" charset="0"/>
                        </a:rPr>
                        <a:t> </a:t>
                      </a:r>
                      <a:r>
                        <a:rPr sz="1000">
                          <a:latin typeface="Aptos" panose="020B0004020202020204" pitchFamily="34" charset="0"/>
                        </a:rPr>
                        <a:t>of</a:t>
                      </a:r>
                      <a:r>
                        <a:rPr sz="1000" spc="-25">
                          <a:latin typeface="Aptos" panose="020B0004020202020204" pitchFamily="34" charset="0"/>
                        </a:rPr>
                        <a:t> </a:t>
                      </a:r>
                      <a:r>
                        <a:rPr sz="1000">
                          <a:latin typeface="Aptos" panose="020B0004020202020204" pitchFamily="34" charset="0"/>
                        </a:rPr>
                        <a:t>security</a:t>
                      </a:r>
                      <a:r>
                        <a:rPr sz="1000" spc="-25">
                          <a:latin typeface="Aptos" panose="020B0004020202020204" pitchFamily="34" charset="0"/>
                        </a:rPr>
                        <a:t> and </a:t>
                      </a:r>
                      <a:r>
                        <a:rPr sz="1000">
                          <a:latin typeface="Aptos" panose="020B0004020202020204" pitchFamily="34" charset="0"/>
                        </a:rPr>
                        <a:t>compliance</a:t>
                      </a:r>
                      <a:r>
                        <a:rPr sz="1000" spc="-10">
                          <a:latin typeface="Aptos" panose="020B0004020202020204" pitchFamily="34" charset="0"/>
                        </a:rPr>
                        <a:t> </a:t>
                      </a:r>
                      <a:r>
                        <a:rPr sz="1000">
                          <a:latin typeface="Aptos" panose="020B0004020202020204" pitchFamily="34" charset="0"/>
                        </a:rPr>
                        <a:t>across</a:t>
                      </a:r>
                      <a:r>
                        <a:rPr sz="1000" spc="-25">
                          <a:latin typeface="Aptos" panose="020B0004020202020204" pitchFamily="34" charset="0"/>
                        </a:rPr>
                        <a:t> </a:t>
                      </a:r>
                      <a:r>
                        <a:rPr sz="1000">
                          <a:latin typeface="Aptos" panose="020B0004020202020204" pitchFamily="34" charset="0"/>
                        </a:rPr>
                        <a:t>all</a:t>
                      </a:r>
                      <a:r>
                        <a:rPr sz="1000" spc="5">
                          <a:latin typeface="Aptos" panose="020B0004020202020204" pitchFamily="34" charset="0"/>
                        </a:rPr>
                        <a:t> </a:t>
                      </a:r>
                      <a:r>
                        <a:rPr sz="1000" spc="-10">
                          <a:latin typeface="Aptos" panose="020B0004020202020204" pitchFamily="34" charset="0"/>
                        </a:rPr>
                        <a:t>implementations</a:t>
                      </a:r>
                      <a:r>
                        <a:rPr sz="1000" spc="-25">
                          <a:latin typeface="Aptos" panose="020B0004020202020204" pitchFamily="34" charset="0"/>
                        </a:rPr>
                        <a:t> </a:t>
                      </a:r>
                      <a:r>
                        <a:rPr sz="1000">
                          <a:latin typeface="Aptos" panose="020B0004020202020204" pitchFamily="34" charset="0"/>
                        </a:rPr>
                        <a:t>of</a:t>
                      </a:r>
                      <a:r>
                        <a:rPr sz="1000" spc="-5">
                          <a:latin typeface="Aptos" panose="020B0004020202020204" pitchFamily="34" charset="0"/>
                        </a:rPr>
                        <a:t> </a:t>
                      </a:r>
                      <a:r>
                        <a:rPr sz="1000" spc="-10">
                          <a:latin typeface="Aptos" panose="020B0004020202020204" pitchFamily="34" charset="0"/>
                        </a:rPr>
                        <a:t>GO.gov.</a:t>
                      </a:r>
                      <a:endParaRPr sz="1000">
                        <a:latin typeface="Aptos" panose="020B0004020202020204" pitchFamily="34" charset="0"/>
                      </a:endParaRPr>
                    </a:p>
                    <a:p>
                      <a:pPr>
                        <a:lnSpc>
                          <a:spcPct val="100000"/>
                        </a:lnSpc>
                        <a:spcBef>
                          <a:spcPts val="55"/>
                        </a:spcBef>
                      </a:pPr>
                      <a:endParaRPr sz="1000">
                        <a:latin typeface="Aptos" panose="020B0004020202020204" pitchFamily="34" charset="0"/>
                      </a:endParaRPr>
                    </a:p>
                    <a:p>
                      <a:pPr marL="90805" marR="890905">
                        <a:lnSpc>
                          <a:spcPct val="100000"/>
                        </a:lnSpc>
                      </a:pPr>
                      <a:r>
                        <a:rPr sz="1000">
                          <a:latin typeface="Aptos" panose="020B0004020202020204" pitchFamily="34" charset="0"/>
                        </a:rPr>
                        <a:t>*In</a:t>
                      </a:r>
                      <a:r>
                        <a:rPr sz="1000" spc="-20">
                          <a:latin typeface="Aptos" panose="020B0004020202020204" pitchFamily="34" charset="0"/>
                        </a:rPr>
                        <a:t> </a:t>
                      </a:r>
                      <a:r>
                        <a:rPr sz="1000" spc="-10">
                          <a:latin typeface="Aptos" panose="020B0004020202020204" pitchFamily="34" charset="0"/>
                        </a:rPr>
                        <a:t>accordance</a:t>
                      </a:r>
                      <a:r>
                        <a:rPr sz="1000" spc="-20">
                          <a:latin typeface="Aptos" panose="020B0004020202020204" pitchFamily="34" charset="0"/>
                        </a:rPr>
                        <a:t> </a:t>
                      </a:r>
                      <a:r>
                        <a:rPr sz="1000">
                          <a:latin typeface="Aptos" panose="020B0004020202020204" pitchFamily="34" charset="0"/>
                        </a:rPr>
                        <a:t>with</a:t>
                      </a:r>
                      <a:r>
                        <a:rPr sz="1000" spc="-5">
                          <a:latin typeface="Aptos" panose="020B0004020202020204" pitchFamily="34" charset="0"/>
                        </a:rPr>
                        <a:t> </a:t>
                      </a:r>
                      <a:r>
                        <a:rPr sz="1000">
                          <a:latin typeface="Aptos" panose="020B0004020202020204" pitchFamily="34" charset="0"/>
                        </a:rPr>
                        <a:t>their</a:t>
                      </a:r>
                      <a:r>
                        <a:rPr sz="1000" spc="-25">
                          <a:latin typeface="Aptos" panose="020B0004020202020204" pitchFamily="34" charset="0"/>
                        </a:rPr>
                        <a:t> </a:t>
                      </a:r>
                      <a:r>
                        <a:rPr sz="1000">
                          <a:latin typeface="Aptos" panose="020B0004020202020204" pitchFamily="34" charset="0"/>
                        </a:rPr>
                        <a:t>agency</a:t>
                      </a:r>
                      <a:r>
                        <a:rPr sz="1000" spc="-15">
                          <a:latin typeface="Aptos" panose="020B0004020202020204" pitchFamily="34" charset="0"/>
                        </a:rPr>
                        <a:t> </a:t>
                      </a:r>
                      <a:r>
                        <a:rPr sz="1000">
                          <a:latin typeface="Aptos" panose="020B0004020202020204" pitchFamily="34" charset="0"/>
                        </a:rPr>
                        <a:t>policies</a:t>
                      </a:r>
                      <a:r>
                        <a:rPr sz="1000" spc="-25">
                          <a:latin typeface="Aptos" panose="020B0004020202020204" pitchFamily="34" charset="0"/>
                        </a:rPr>
                        <a:t> and </a:t>
                      </a:r>
                      <a:r>
                        <a:rPr sz="1000" spc="-10">
                          <a:latin typeface="Aptos" panose="020B0004020202020204" pitchFamily="34" charset="0"/>
                        </a:rPr>
                        <a:t>procedures</a:t>
                      </a:r>
                      <a:endParaRPr sz="1000">
                        <a:latin typeface="Aptos" panose="020B0004020202020204" pitchFamily="34" charset="0"/>
                        <a:cs typeface="Montserrat"/>
                      </a:endParaRPr>
                    </a:p>
                  </a:txBody>
                  <a:tcPr marL="0" marR="0" marT="84455"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90805" marR="155575">
                        <a:lnSpc>
                          <a:spcPct val="100000"/>
                        </a:lnSpc>
                        <a:spcBef>
                          <a:spcPts val="665"/>
                        </a:spcBef>
                      </a:pPr>
                      <a:r>
                        <a:rPr sz="1000" spc="-10">
                          <a:latin typeface="Aptos" panose="020B0004020202020204" pitchFamily="34" charset="0"/>
                        </a:rPr>
                        <a:t>Agency Customer</a:t>
                      </a:r>
                      <a:endParaRPr sz="1000">
                        <a:latin typeface="Aptos" panose="020B0004020202020204" pitchFamily="34" charset="0"/>
                        <a:cs typeface="Montserrat"/>
                      </a:endParaRPr>
                    </a:p>
                  </a:txBody>
                  <a:tcPr marL="0" marR="0" marT="84455"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665"/>
                        </a:spcBef>
                      </a:pPr>
                      <a:r>
                        <a:rPr lang="en-US" sz="1000" b="1" spc="-10">
                          <a:solidFill>
                            <a:srgbClr val="FF0000"/>
                          </a:solidFill>
                          <a:latin typeface="Aptos" panose="020B0004020202020204" pitchFamily="34" charset="0"/>
                        </a:rPr>
                        <a:t>30 Days prior to GO Live</a:t>
                      </a:r>
                      <a:endParaRPr sz="1000" b="1">
                        <a:solidFill>
                          <a:srgbClr val="FF0000"/>
                        </a:solidFill>
                        <a:latin typeface="Aptos" panose="020B0004020202020204" pitchFamily="34" charset="0"/>
                        <a:cs typeface="Montserrat"/>
                      </a:endParaRPr>
                    </a:p>
                  </a:txBody>
                  <a:tcPr marL="0" marR="0" marT="84455"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 name="Footer Placeholder 1">
            <a:extLst>
              <a:ext uri="{FF2B5EF4-FFF2-40B4-BE49-F238E27FC236}">
                <a16:creationId xmlns:a16="http://schemas.microsoft.com/office/drawing/2014/main" id="{AC0836C7-DABE-170C-DDA2-528E0FE5F8B6}"/>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
        <p:nvSpPr>
          <p:cNvPr id="5" name="Content Placeholder 2">
            <a:extLst>
              <a:ext uri="{FF2B5EF4-FFF2-40B4-BE49-F238E27FC236}">
                <a16:creationId xmlns:a16="http://schemas.microsoft.com/office/drawing/2014/main" id="{C738225F-769D-821C-972C-20EA17261565}"/>
              </a:ext>
            </a:extLst>
          </p:cNvPr>
          <p:cNvSpPr txBox="1">
            <a:spLocks/>
          </p:cNvSpPr>
          <p:nvPr/>
        </p:nvSpPr>
        <p:spPr>
          <a:xfrm>
            <a:off x="381000" y="2778305"/>
            <a:ext cx="11430000" cy="34339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200" b="1"/>
              <a:t>GO.gov Customer Agency Security Authorization Tasks</a:t>
            </a:r>
          </a:p>
          <a:p>
            <a:pPr marL="0" indent="0">
              <a:buFont typeface="Wingdings" panose="05000000000000000000" pitchFamily="2" charset="2"/>
              <a:buNone/>
            </a:pPr>
            <a:endParaRPr lang="en-US" sz="1200" b="1"/>
          </a:p>
          <a:p>
            <a:pPr marL="0" indent="0">
              <a:buNone/>
            </a:pPr>
            <a:r>
              <a:rPr lang="en-US" sz="1200" b="1"/>
              <a:t>Issue agency CRM Artifact ATO/ATU for agency implementation of GO.gov</a:t>
            </a:r>
          </a:p>
          <a:p>
            <a:r>
              <a:rPr lang="en-US" sz="1200"/>
              <a:t>Customer Agencies to identify Security POCs</a:t>
            </a:r>
          </a:p>
          <a:p>
            <a:r>
              <a:rPr lang="en-US" sz="1200"/>
              <a:t>Request access and review GO.gov FedRAMP package available on FedRAMP marketplace and TMC’s Memorandum For Record (MFR/ATO) documentation on Connect.gov.</a:t>
            </a:r>
          </a:p>
          <a:p>
            <a:pPr lvl="1"/>
            <a:r>
              <a:rPr lang="en-US" sz="1200"/>
              <a:t>GSA Chief Information Security Officer will provide documentation as it is approved and available, which will then be shared on Connect.gov for agency access. </a:t>
            </a:r>
          </a:p>
          <a:p>
            <a:r>
              <a:rPr lang="en-US" sz="1200"/>
              <a:t>Conduct assessment of agency implementation of GO.gov FedRAMP Customer Responsibility Matrix (CRM) controls in support of Authority to Operate (ATO)/Authority to Use (ATU) issuance</a:t>
            </a:r>
          </a:p>
          <a:p>
            <a:r>
              <a:rPr lang="en-US" sz="1200"/>
              <a:t>Complete and sign Interconnection Security Agreement (ISA) or Information Exchange Agreement (IEA) addressing customer connectivity to GO.gov </a:t>
            </a:r>
          </a:p>
          <a:p>
            <a:pPr marL="0" indent="0">
              <a:buNone/>
            </a:pPr>
            <a:endParaRPr lang="en-US" sz="1200"/>
          </a:p>
          <a:p>
            <a:pPr marL="0" indent="0">
              <a:buNone/>
            </a:pPr>
            <a:r>
              <a:rPr lang="en-US" sz="1200" b="1"/>
              <a:t>Authorization for agency Travel Management Company (TMC) </a:t>
            </a:r>
          </a:p>
          <a:p>
            <a:endParaRPr lang="en-US" sz="1200"/>
          </a:p>
        </p:txBody>
      </p:sp>
      <p:sp>
        <p:nvSpPr>
          <p:cNvPr id="11" name="TextBox 10">
            <a:extLst>
              <a:ext uri="{FF2B5EF4-FFF2-40B4-BE49-F238E27FC236}">
                <a16:creationId xmlns:a16="http://schemas.microsoft.com/office/drawing/2014/main" id="{550D64F1-8F11-BD47-8599-5B0BFBBB9A7E}"/>
              </a:ext>
            </a:extLst>
          </p:cNvPr>
          <p:cNvSpPr txBox="1"/>
          <p:nvPr/>
        </p:nvSpPr>
        <p:spPr>
          <a:xfrm>
            <a:off x="5950763" y="202951"/>
            <a:ext cx="5913577" cy="261610"/>
          </a:xfrm>
          <a:prstGeom prst="rect">
            <a:avLst/>
          </a:prstGeom>
          <a:noFill/>
        </p:spPr>
        <p:txBody>
          <a:bodyPr wrap="square" rtlCol="0">
            <a:spAutoFit/>
          </a:bodyPr>
          <a:lstStyle/>
          <a:p>
            <a:r>
              <a:rPr lang="en-US" sz="1100">
                <a:solidFill>
                  <a:srgbClr val="C00000"/>
                </a:solidFill>
                <a:latin typeface="Aptos" panose="020B0004020202020204" pitchFamily="34" charset="0"/>
              </a:rPr>
              <a:t>Recommend Agencies Consult with their IT Security teams to understand Requirements</a:t>
            </a:r>
          </a:p>
        </p:txBody>
      </p:sp>
      <p:cxnSp>
        <p:nvCxnSpPr>
          <p:cNvPr id="13" name="Straight Connector 12">
            <a:extLst>
              <a:ext uri="{FF2B5EF4-FFF2-40B4-BE49-F238E27FC236}">
                <a16:creationId xmlns:a16="http://schemas.microsoft.com/office/drawing/2014/main" id="{FC817496-55E9-D044-EB0B-00452AAEB308}"/>
              </a:ext>
            </a:extLst>
          </p:cNvPr>
          <p:cNvCxnSpPr/>
          <p:nvPr/>
        </p:nvCxnSpPr>
        <p:spPr>
          <a:xfrm>
            <a:off x="267068" y="2556630"/>
            <a:ext cx="116578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9978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89656-F73B-BB8E-3DCE-8920E5473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F62EE-1CD9-9D41-06D1-1E1E03CD008F}"/>
              </a:ext>
            </a:extLst>
          </p:cNvPr>
          <p:cNvSpPr>
            <a:spLocks noGrp="1"/>
          </p:cNvSpPr>
          <p:nvPr>
            <p:ph type="title"/>
          </p:nvPr>
        </p:nvSpPr>
        <p:spPr>
          <a:xfrm>
            <a:off x="3048" y="95115"/>
            <a:ext cx="12188952" cy="484632"/>
          </a:xfrm>
        </p:spPr>
        <p:txBody>
          <a:bodyPr>
            <a:normAutofit/>
          </a:bodyPr>
          <a:lstStyle/>
          <a:p>
            <a:r>
              <a:rPr lang="en-US" sz="2800">
                <a:solidFill>
                  <a:srgbClr val="00599A"/>
                </a:solidFill>
              </a:rPr>
              <a:t>Customer Security Information</a:t>
            </a:r>
          </a:p>
        </p:txBody>
      </p:sp>
      <p:sp>
        <p:nvSpPr>
          <p:cNvPr id="4" name="TextBox 3">
            <a:extLst>
              <a:ext uri="{FF2B5EF4-FFF2-40B4-BE49-F238E27FC236}">
                <a16:creationId xmlns:a16="http://schemas.microsoft.com/office/drawing/2014/main" id="{13CD32CC-5323-BA5B-6F13-EAF47DFBA909}"/>
              </a:ext>
            </a:extLst>
          </p:cNvPr>
          <p:cNvSpPr txBox="1"/>
          <p:nvPr/>
        </p:nvSpPr>
        <p:spPr>
          <a:xfrm>
            <a:off x="5251323" y="206626"/>
            <a:ext cx="6940677" cy="261610"/>
          </a:xfrm>
          <a:prstGeom prst="rect">
            <a:avLst/>
          </a:prstGeom>
          <a:noFill/>
        </p:spPr>
        <p:txBody>
          <a:bodyPr wrap="square" rtlCol="0">
            <a:spAutoFit/>
          </a:bodyPr>
          <a:lstStyle/>
          <a:p>
            <a:r>
              <a:rPr lang="en-US" sz="1100">
                <a:solidFill>
                  <a:srgbClr val="C00000"/>
                </a:solidFill>
                <a:latin typeface="Aptos" panose="020B0004020202020204" pitchFamily="34" charset="0"/>
              </a:rPr>
              <a:t>Recommend Agencies Consult with their IT Security Department to understand Requirements</a:t>
            </a:r>
          </a:p>
        </p:txBody>
      </p:sp>
      <p:sp>
        <p:nvSpPr>
          <p:cNvPr id="6" name="Footer Placeholder 1">
            <a:extLst>
              <a:ext uri="{FF2B5EF4-FFF2-40B4-BE49-F238E27FC236}">
                <a16:creationId xmlns:a16="http://schemas.microsoft.com/office/drawing/2014/main" id="{FF260333-222F-04AF-4D01-D4553D9E5237}"/>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graphicFrame>
        <p:nvGraphicFramePr>
          <p:cNvPr id="8" name="Object 7">
            <a:extLst>
              <a:ext uri="{FF2B5EF4-FFF2-40B4-BE49-F238E27FC236}">
                <a16:creationId xmlns:a16="http://schemas.microsoft.com/office/drawing/2014/main" id="{DFBE28BF-825B-F299-FD92-CBB0588710F2}"/>
              </a:ext>
            </a:extLst>
          </p:cNvPr>
          <p:cNvGraphicFramePr>
            <a:graphicFrameLocks noChangeAspect="1"/>
          </p:cNvGraphicFramePr>
          <p:nvPr>
            <p:extLst>
              <p:ext uri="{D42A27DB-BD31-4B8C-83A1-F6EECF244321}">
                <p14:modId xmlns:p14="http://schemas.microsoft.com/office/powerpoint/2010/main" val="1911581237"/>
              </p:ext>
            </p:extLst>
          </p:nvPr>
        </p:nvGraphicFramePr>
        <p:xfrm>
          <a:off x="327660" y="579747"/>
          <a:ext cx="3444240" cy="1937385"/>
        </p:xfrm>
        <a:graphic>
          <a:graphicData uri="http://schemas.openxmlformats.org/presentationml/2006/ole">
            <mc:AlternateContent xmlns:mc="http://schemas.openxmlformats.org/markup-compatibility/2006">
              <mc:Choice xmlns:v="urn:schemas-microsoft-com:vml" Requires="v">
                <p:oleObj name="Acrobat Document" r:id="rId3" imgW="6858000" imgH="3857625" progId="Acrobat.Document.DC">
                  <p:embed/>
                </p:oleObj>
              </mc:Choice>
              <mc:Fallback>
                <p:oleObj name="Acrobat Document" r:id="rId3" imgW="6858000" imgH="3857625" progId="Acrobat.Document.DC">
                  <p:embed/>
                  <p:pic>
                    <p:nvPicPr>
                      <p:cNvPr id="8" name="Object 7">
                        <a:extLst>
                          <a:ext uri="{FF2B5EF4-FFF2-40B4-BE49-F238E27FC236}">
                            <a16:creationId xmlns:a16="http://schemas.microsoft.com/office/drawing/2014/main" id="{DFBE28BF-825B-F299-FD92-CBB0588710F2}"/>
                          </a:ext>
                        </a:extLst>
                      </p:cNvPr>
                      <p:cNvPicPr/>
                      <p:nvPr/>
                    </p:nvPicPr>
                    <p:blipFill>
                      <a:blip r:embed="rId4"/>
                      <a:stretch>
                        <a:fillRect/>
                      </a:stretch>
                    </p:blipFill>
                    <p:spPr>
                      <a:xfrm>
                        <a:off x="327660" y="579747"/>
                        <a:ext cx="3444240" cy="193738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EF161B7-DFFF-5A63-88D9-1C3EFD0BEFE8}"/>
              </a:ext>
            </a:extLst>
          </p:cNvPr>
          <p:cNvGraphicFramePr>
            <a:graphicFrameLocks noChangeAspect="1"/>
          </p:cNvGraphicFramePr>
          <p:nvPr>
            <p:extLst>
              <p:ext uri="{D42A27DB-BD31-4B8C-83A1-F6EECF244321}">
                <p14:modId xmlns:p14="http://schemas.microsoft.com/office/powerpoint/2010/main" val="1355159545"/>
              </p:ext>
            </p:extLst>
          </p:nvPr>
        </p:nvGraphicFramePr>
        <p:xfrm>
          <a:off x="561354" y="2547938"/>
          <a:ext cx="2976852" cy="3595687"/>
        </p:xfrm>
        <a:graphic>
          <a:graphicData uri="http://schemas.openxmlformats.org/presentationml/2006/ole">
            <mc:AlternateContent xmlns:mc="http://schemas.openxmlformats.org/markup-compatibility/2006">
              <mc:Choice xmlns:v="urn:schemas-microsoft-com:vml" Requires="v">
                <p:oleObj name="Acrobat Document" r:id="rId5" imgW="5829212" imgH="7543800" progId="Acrobat.Document.DC">
                  <p:embed/>
                </p:oleObj>
              </mc:Choice>
              <mc:Fallback>
                <p:oleObj name="Acrobat Document" r:id="rId5" imgW="5829212" imgH="7543800" progId="Acrobat.Document.DC">
                  <p:embed/>
                  <p:pic>
                    <p:nvPicPr>
                      <p:cNvPr id="9" name="Object 8">
                        <a:extLst>
                          <a:ext uri="{FF2B5EF4-FFF2-40B4-BE49-F238E27FC236}">
                            <a16:creationId xmlns:a16="http://schemas.microsoft.com/office/drawing/2014/main" id="{BEF161B7-DFFF-5A63-88D9-1C3EFD0BEFE8}"/>
                          </a:ext>
                        </a:extLst>
                      </p:cNvPr>
                      <p:cNvPicPr/>
                      <p:nvPr/>
                    </p:nvPicPr>
                    <p:blipFill>
                      <a:blip r:embed="rId6"/>
                      <a:stretch>
                        <a:fillRect/>
                      </a:stretch>
                    </p:blipFill>
                    <p:spPr>
                      <a:xfrm>
                        <a:off x="561354" y="2547938"/>
                        <a:ext cx="2976852" cy="359568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8EC38D7-EA8E-A7AA-D837-759D7933B6B6}"/>
              </a:ext>
            </a:extLst>
          </p:cNvPr>
          <p:cNvGraphicFramePr>
            <a:graphicFrameLocks noChangeAspect="1"/>
          </p:cNvGraphicFramePr>
          <p:nvPr>
            <p:extLst>
              <p:ext uri="{D42A27DB-BD31-4B8C-83A1-F6EECF244321}">
                <p14:modId xmlns:p14="http://schemas.microsoft.com/office/powerpoint/2010/main" val="1063325979"/>
              </p:ext>
            </p:extLst>
          </p:nvPr>
        </p:nvGraphicFramePr>
        <p:xfrm>
          <a:off x="3859213" y="725488"/>
          <a:ext cx="3940175" cy="5418137"/>
        </p:xfrm>
        <a:graphic>
          <a:graphicData uri="http://schemas.openxmlformats.org/presentationml/2006/ole">
            <mc:AlternateContent xmlns:mc="http://schemas.openxmlformats.org/markup-compatibility/2006">
              <mc:Choice xmlns:v="urn:schemas-microsoft-com:vml" Requires="v">
                <p:oleObj name="Acrobat Document" r:id="rId7" imgW="5486400" imgH="7543800" progId="Acrobat.Document.DC">
                  <p:embed/>
                </p:oleObj>
              </mc:Choice>
              <mc:Fallback>
                <p:oleObj name="Acrobat Document" r:id="rId7" imgW="5486400" imgH="7543800" progId="Acrobat.Document.DC">
                  <p:embed/>
                  <p:pic>
                    <p:nvPicPr>
                      <p:cNvPr id="10" name="Object 9">
                        <a:extLst>
                          <a:ext uri="{FF2B5EF4-FFF2-40B4-BE49-F238E27FC236}">
                            <a16:creationId xmlns:a16="http://schemas.microsoft.com/office/drawing/2014/main" id="{A8EC38D7-EA8E-A7AA-D837-759D7933B6B6}"/>
                          </a:ext>
                        </a:extLst>
                      </p:cNvPr>
                      <p:cNvPicPr/>
                      <p:nvPr/>
                    </p:nvPicPr>
                    <p:blipFill>
                      <a:blip r:embed="rId8"/>
                      <a:stretch>
                        <a:fillRect/>
                      </a:stretch>
                    </p:blipFill>
                    <p:spPr>
                      <a:xfrm>
                        <a:off x="3859213" y="725488"/>
                        <a:ext cx="3940175" cy="541813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640A6DB-43F3-923E-4CBA-37D2D1BC8522}"/>
              </a:ext>
            </a:extLst>
          </p:cNvPr>
          <p:cNvGraphicFramePr>
            <a:graphicFrameLocks noChangeAspect="1"/>
          </p:cNvGraphicFramePr>
          <p:nvPr>
            <p:extLst>
              <p:ext uri="{D42A27DB-BD31-4B8C-83A1-F6EECF244321}">
                <p14:modId xmlns:p14="http://schemas.microsoft.com/office/powerpoint/2010/main" val="3075905714"/>
              </p:ext>
            </p:extLst>
          </p:nvPr>
        </p:nvGraphicFramePr>
        <p:xfrm>
          <a:off x="8420098" y="725412"/>
          <a:ext cx="3444242" cy="1937386"/>
        </p:xfrm>
        <a:graphic>
          <a:graphicData uri="http://schemas.openxmlformats.org/presentationml/2006/ole">
            <mc:AlternateContent xmlns:mc="http://schemas.openxmlformats.org/markup-compatibility/2006">
              <mc:Choice xmlns:v="urn:schemas-microsoft-com:vml" Requires="v">
                <p:oleObj name="Acrobat Document" r:id="rId9" imgW="6858000" imgH="3857625" progId="Acrobat.Document.DC">
                  <p:embed/>
                </p:oleObj>
              </mc:Choice>
              <mc:Fallback>
                <p:oleObj name="Acrobat Document" r:id="rId9" imgW="6858000" imgH="3857625" progId="Acrobat.Document.DC">
                  <p:embed/>
                  <p:pic>
                    <p:nvPicPr>
                      <p:cNvPr id="11" name="Object 10">
                        <a:extLst>
                          <a:ext uri="{FF2B5EF4-FFF2-40B4-BE49-F238E27FC236}">
                            <a16:creationId xmlns:a16="http://schemas.microsoft.com/office/drawing/2014/main" id="{5640A6DB-43F3-923E-4CBA-37D2D1BC8522}"/>
                          </a:ext>
                        </a:extLst>
                      </p:cNvPr>
                      <p:cNvPicPr/>
                      <p:nvPr/>
                    </p:nvPicPr>
                    <p:blipFill>
                      <a:blip r:embed="rId10"/>
                      <a:stretch>
                        <a:fillRect/>
                      </a:stretch>
                    </p:blipFill>
                    <p:spPr>
                      <a:xfrm>
                        <a:off x="8420098" y="725412"/>
                        <a:ext cx="3444242" cy="1937386"/>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37ACFBC-44A8-A6DB-0FC4-980C5E6CBF6C}"/>
              </a:ext>
            </a:extLst>
          </p:cNvPr>
          <p:cNvGraphicFramePr>
            <a:graphicFrameLocks noChangeAspect="1"/>
          </p:cNvGraphicFramePr>
          <p:nvPr>
            <p:extLst>
              <p:ext uri="{D42A27DB-BD31-4B8C-83A1-F6EECF244321}">
                <p14:modId xmlns:p14="http://schemas.microsoft.com/office/powerpoint/2010/main" val="3449683981"/>
              </p:ext>
            </p:extLst>
          </p:nvPr>
        </p:nvGraphicFramePr>
        <p:xfrm>
          <a:off x="8815386" y="2805112"/>
          <a:ext cx="2653665" cy="3338513"/>
        </p:xfrm>
        <a:graphic>
          <a:graphicData uri="http://schemas.openxmlformats.org/presentationml/2006/ole">
            <mc:AlternateContent xmlns:mc="http://schemas.openxmlformats.org/markup-compatibility/2006">
              <mc:Choice xmlns:v="urn:schemas-microsoft-com:vml" Requires="v">
                <p:oleObj name="Acrobat Document" r:id="rId11" imgW="5143235" imgH="6858000" progId="Acrobat.Document.DC">
                  <p:embed/>
                </p:oleObj>
              </mc:Choice>
              <mc:Fallback>
                <p:oleObj name="Acrobat Document" r:id="rId11" imgW="5143235" imgH="6858000" progId="Acrobat.Document.DC">
                  <p:embed/>
                  <p:pic>
                    <p:nvPicPr>
                      <p:cNvPr id="12" name="Object 11">
                        <a:extLst>
                          <a:ext uri="{FF2B5EF4-FFF2-40B4-BE49-F238E27FC236}">
                            <a16:creationId xmlns:a16="http://schemas.microsoft.com/office/drawing/2014/main" id="{337ACFBC-44A8-A6DB-0FC4-980C5E6CBF6C}"/>
                          </a:ext>
                        </a:extLst>
                      </p:cNvPr>
                      <p:cNvPicPr/>
                      <p:nvPr/>
                    </p:nvPicPr>
                    <p:blipFill>
                      <a:blip r:embed="rId12"/>
                      <a:stretch>
                        <a:fillRect/>
                      </a:stretch>
                    </p:blipFill>
                    <p:spPr>
                      <a:xfrm>
                        <a:off x="8815386" y="2805112"/>
                        <a:ext cx="2653665" cy="3338513"/>
                      </a:xfrm>
                      <a:prstGeom prst="rect">
                        <a:avLst/>
                      </a:prstGeom>
                    </p:spPr>
                  </p:pic>
                </p:oleObj>
              </mc:Fallback>
            </mc:AlternateContent>
          </a:graphicData>
        </a:graphic>
      </p:graphicFrame>
    </p:spTree>
    <p:extLst>
      <p:ext uri="{BB962C8B-B14F-4D97-AF65-F5344CB8AC3E}">
        <p14:creationId xmlns:p14="http://schemas.microsoft.com/office/powerpoint/2010/main" val="272433034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6C6BF-FEAD-4EFC-DCDF-84C7215848F9}"/>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0545F99E-EA7C-6CB5-A6B8-6B6F0B2FC0EE}"/>
              </a:ext>
            </a:extLst>
          </p:cNvPr>
          <p:cNvSpPr txBox="1">
            <a:spLocks noGrp="1"/>
          </p:cNvSpPr>
          <p:nvPr>
            <p:ph type="title"/>
          </p:nvPr>
        </p:nvSpPr>
        <p:spPr>
          <a:xfrm>
            <a:off x="520566" y="3088289"/>
            <a:ext cx="9725660" cy="632651"/>
          </a:xfrm>
          <a:prstGeom prst="rect">
            <a:avLst/>
          </a:prstGeom>
        </p:spPr>
        <p:txBody>
          <a:bodyPr vert="horz" wrap="square" lIns="0" tIns="16933" rIns="0" bIns="0" rtlCol="0" anchor="ctr">
            <a:spAutoFit/>
          </a:bodyPr>
          <a:lstStyle/>
          <a:p>
            <a:pPr marL="16933">
              <a:lnSpc>
                <a:spcPct val="100000"/>
              </a:lnSpc>
              <a:spcBef>
                <a:spcPts val="133"/>
              </a:spcBef>
            </a:pPr>
            <a:r>
              <a:rPr lang="en-US" sz="4000">
                <a:solidFill>
                  <a:srgbClr val="00599A"/>
                </a:solidFill>
              </a:rPr>
              <a:t>GO.gov Configurations</a:t>
            </a:r>
            <a:endParaRPr sz="4000">
              <a:solidFill>
                <a:srgbClr val="00599A"/>
              </a:solidFill>
            </a:endParaRPr>
          </a:p>
        </p:txBody>
      </p:sp>
      <p:sp>
        <p:nvSpPr>
          <p:cNvPr id="3" name="object 3">
            <a:extLst>
              <a:ext uri="{FF2B5EF4-FFF2-40B4-BE49-F238E27FC236}">
                <a16:creationId xmlns:a16="http://schemas.microsoft.com/office/drawing/2014/main" id="{82C2B020-50CC-C5BD-4722-EA5F7CABC4BE}"/>
              </a:ext>
            </a:extLst>
          </p:cNvPr>
          <p:cNvSpPr txBox="1">
            <a:spLocks noGrp="1"/>
          </p:cNvSpPr>
          <p:nvPr>
            <p:ph type="sldNum" sz="quarter" idx="7"/>
          </p:nvPr>
        </p:nvSpPr>
        <p:spPr>
          <a:xfrm>
            <a:off x="8681698" y="4619316"/>
            <a:ext cx="287654" cy="429285"/>
          </a:xfrm>
          <a:prstGeom prst="rect">
            <a:avLst/>
          </a:prstGeom>
        </p:spPr>
        <p:txBody>
          <a:bodyPr vert="horz" wrap="square" lIns="0" tIns="0" rIns="0" bIns="0" rtlCol="0">
            <a:spAutoFit/>
          </a:bodyPr>
          <a:lstStyle>
            <a:defPPr>
              <a:defRPr kern="0"/>
            </a:defPPr>
            <a:lvl1pPr>
              <a:defRPr sz="1400" b="0" i="0">
                <a:solidFill>
                  <a:schemeClr val="bg1"/>
                </a:solidFill>
                <a:latin typeface="Arial"/>
                <a:cs typeface="Arial"/>
              </a:defRPr>
            </a:lvl1pPr>
          </a:lstStyle>
          <a:p>
            <a:pPr marL="136525">
              <a:lnSpc>
                <a:spcPts val="1650"/>
              </a:lnSpc>
            </a:pPr>
            <a:fld id="{81D60167-4931-47E6-BA6A-407CBD079E47}" type="slidenum">
              <a:rPr lang="en-US" spc="-50" smtClean="0">
                <a:latin typeface="Aptos" panose="020B0004020202020204" pitchFamily="34" charset="0"/>
              </a:rPr>
              <a:pPr marL="136525">
                <a:lnSpc>
                  <a:spcPts val="1650"/>
                </a:lnSpc>
              </a:pPr>
              <a:t>12</a:t>
            </a:fld>
            <a:endParaRPr spc="-33">
              <a:latin typeface="Aptos" panose="020B0004020202020204" pitchFamily="34" charset="0"/>
            </a:endParaRPr>
          </a:p>
        </p:txBody>
      </p:sp>
      <p:sp>
        <p:nvSpPr>
          <p:cNvPr id="4" name="object 4">
            <a:extLst>
              <a:ext uri="{FF2B5EF4-FFF2-40B4-BE49-F238E27FC236}">
                <a16:creationId xmlns:a16="http://schemas.microsoft.com/office/drawing/2014/main" id="{184081C2-FB0F-787E-562E-52F149695D9B}"/>
              </a:ext>
            </a:extLst>
          </p:cNvPr>
          <p:cNvSpPr txBox="1">
            <a:spLocks noGrp="1"/>
          </p:cNvSpPr>
          <p:nvPr>
            <p:ph type="ftr" sz="quarter" idx="5"/>
          </p:nvPr>
        </p:nvSpPr>
        <p:spPr>
          <a:xfrm>
            <a:off x="203925" y="4918569"/>
            <a:ext cx="1340844" cy="123111"/>
          </a:xfrm>
          <a:prstGeom prst="rect">
            <a:avLst/>
          </a:prstGeom>
        </p:spPr>
        <p:txBody>
          <a:bodyPr vert="horz" wrap="square" lIns="0" tIns="0" rIns="0" bIns="0" rtlCol="0">
            <a:spAutoFit/>
          </a:bodyPr>
          <a:lstStyle>
            <a:defPPr>
              <a:defRPr kern="0"/>
            </a:defPPr>
            <a:lvl1pPr>
              <a:defRPr sz="800" b="0" i="0">
                <a:solidFill>
                  <a:schemeClr val="bg1"/>
                </a:solidFill>
                <a:latin typeface="Montserrat"/>
                <a:cs typeface="Montserrat"/>
              </a:defRPr>
            </a:lvl1pPr>
          </a:lstStyle>
          <a:p>
            <a:pPr marL="28786">
              <a:spcBef>
                <a:spcPts val="100"/>
              </a:spcBef>
            </a:pPr>
            <a:r>
              <a:rPr lang="en-US">
                <a:latin typeface="Aptos" panose="020B0004020202020204" pitchFamily="34" charset="0"/>
              </a:rPr>
              <a:t>For</a:t>
            </a:r>
            <a:r>
              <a:rPr lang="en-US" spc="-25">
                <a:latin typeface="Aptos" panose="020B0004020202020204" pitchFamily="34" charset="0"/>
              </a:rPr>
              <a:t> </a:t>
            </a:r>
            <a:r>
              <a:rPr lang="en-US">
                <a:latin typeface="Aptos" panose="020B0004020202020204" pitchFamily="34" charset="0"/>
              </a:rPr>
              <a:t>government</a:t>
            </a:r>
            <a:r>
              <a:rPr lang="en-US" spc="-20">
                <a:latin typeface="Aptos" panose="020B0004020202020204" pitchFamily="34" charset="0"/>
              </a:rPr>
              <a:t> </a:t>
            </a:r>
            <a:r>
              <a:rPr lang="en-US">
                <a:latin typeface="Aptos" panose="020B0004020202020204" pitchFamily="34" charset="0"/>
              </a:rPr>
              <a:t>use</a:t>
            </a:r>
            <a:r>
              <a:rPr lang="en-US" spc="-40">
                <a:latin typeface="Aptos" panose="020B0004020202020204" pitchFamily="34" charset="0"/>
              </a:rPr>
              <a:t> </a:t>
            </a:r>
            <a:r>
              <a:rPr lang="en-US" spc="-10">
                <a:latin typeface="Aptos" panose="020B0004020202020204" pitchFamily="34" charset="0"/>
              </a:rPr>
              <a:t>only.</a:t>
            </a:r>
            <a:endParaRPr spc="-13">
              <a:latin typeface="Aptos" panose="020B0004020202020204" pitchFamily="34" charset="0"/>
            </a:endParaRPr>
          </a:p>
        </p:txBody>
      </p:sp>
      <p:sp>
        <p:nvSpPr>
          <p:cNvPr id="5" name="Footer Placeholder 1">
            <a:extLst>
              <a:ext uri="{FF2B5EF4-FFF2-40B4-BE49-F238E27FC236}">
                <a16:creationId xmlns:a16="http://schemas.microsoft.com/office/drawing/2014/main" id="{B4836203-7180-FDA9-203B-941B2FE822F6}"/>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307317154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E76E2-1E9E-97B8-82FD-2C4096A51C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230F1-945E-83D1-8F8D-28DB54F63192}"/>
              </a:ext>
            </a:extLst>
          </p:cNvPr>
          <p:cNvSpPr>
            <a:spLocks noGrp="1"/>
          </p:cNvSpPr>
          <p:nvPr>
            <p:ph idx="1"/>
          </p:nvPr>
        </p:nvSpPr>
        <p:spPr>
          <a:xfrm>
            <a:off x="325784" y="863462"/>
            <a:ext cx="11529390" cy="5271497"/>
          </a:xfrm>
        </p:spPr>
        <p:txBody>
          <a:bodyPr vert="horz" lIns="91440" tIns="45720" rIns="91440" bIns="45720" rtlCol="0" anchor="t">
            <a:noAutofit/>
          </a:bodyPr>
          <a:lstStyle/>
          <a:p>
            <a:pPr lvl="0">
              <a:buClr>
                <a:srgbClr val="0E5A9B"/>
              </a:buClr>
              <a:defRPr/>
            </a:pPr>
            <a:r>
              <a:rPr lang="en-US" sz="2000">
                <a:solidFill>
                  <a:prstClr val="black"/>
                </a:solidFill>
              </a:rPr>
              <a:t>GSA is creating a configuration template for shared service providers that may result in some standardized configurations.  We will review the template once it’s available to determine the approach for configuration.  </a:t>
            </a:r>
          </a:p>
          <a:p>
            <a:pPr lvl="0">
              <a:buClr>
                <a:srgbClr val="0E5A9B"/>
              </a:buClr>
              <a:defRPr/>
            </a:pPr>
            <a:endParaRPr lang="en-US" sz="2000">
              <a:solidFill>
                <a:prstClr val="black"/>
              </a:solidFill>
            </a:endParaRPr>
          </a:p>
          <a:p>
            <a:pPr lvl="0">
              <a:buClr>
                <a:srgbClr val="0E5A9B"/>
              </a:buClr>
              <a:defRPr/>
            </a:pPr>
            <a:r>
              <a:rPr lang="en-US" sz="2000">
                <a:solidFill>
                  <a:prstClr val="black"/>
                </a:solidFill>
              </a:rPr>
              <a:t>IBC is working with GSA to evaluate and understand GO.gov configurations in order to identify any gaps between ETS2 and GO.gov.  </a:t>
            </a:r>
          </a:p>
          <a:p>
            <a:pPr lvl="1">
              <a:buClr>
                <a:srgbClr val="0E5A9B"/>
              </a:buClr>
              <a:defRPr/>
            </a:pPr>
            <a:r>
              <a:rPr lang="en-US" sz="2000">
                <a:solidFill>
                  <a:prstClr val="black"/>
                </a:solidFill>
              </a:rPr>
              <a:t>Line of accounting. </a:t>
            </a:r>
          </a:p>
          <a:p>
            <a:pPr lvl="1">
              <a:buClr>
                <a:srgbClr val="0E5A9B"/>
              </a:buClr>
              <a:defRPr/>
            </a:pPr>
            <a:r>
              <a:rPr lang="en-US" sz="2000">
                <a:solidFill>
                  <a:prstClr val="black"/>
                </a:solidFill>
              </a:rPr>
              <a:t>Organizational structure.</a:t>
            </a:r>
          </a:p>
          <a:p>
            <a:pPr lvl="1">
              <a:buClr>
                <a:srgbClr val="0E5A9B"/>
              </a:buClr>
              <a:defRPr/>
            </a:pPr>
            <a:endParaRPr lang="en-US" sz="2000">
              <a:solidFill>
                <a:prstClr val="black"/>
              </a:solidFill>
            </a:endParaRPr>
          </a:p>
          <a:p>
            <a:pPr lvl="0">
              <a:buClr>
                <a:srgbClr val="0E5A9B"/>
              </a:buClr>
              <a:defRPr/>
            </a:pPr>
            <a:r>
              <a:rPr lang="en-US" sz="2000">
                <a:solidFill>
                  <a:prstClr val="black"/>
                </a:solidFill>
              </a:rPr>
              <a:t>IBC will complete the configuration templates for each agency based on existing ETS2 configurations and will meet with each agency to go over them.  We will have working sessions with each agency to review the configurations and update as needed.</a:t>
            </a:r>
          </a:p>
          <a:p>
            <a:pPr lvl="0">
              <a:buClr>
                <a:srgbClr val="0E5A9B"/>
              </a:buClr>
              <a:defRPr/>
            </a:pPr>
            <a:endParaRPr lang="en-US" sz="2000">
              <a:solidFill>
                <a:prstClr val="black"/>
              </a:solidFill>
            </a:endParaRPr>
          </a:p>
          <a:p>
            <a:pPr lvl="0">
              <a:buClr>
                <a:srgbClr val="0E5A9B"/>
              </a:buClr>
              <a:defRPr/>
            </a:pPr>
            <a:r>
              <a:rPr lang="en-US" sz="2000">
                <a:solidFill>
                  <a:prstClr val="black"/>
                </a:solidFill>
              </a:rPr>
              <a:t>IBC is also reviewing ETS2 reports and GO.gov standard reports to determine if there are any gaps.</a:t>
            </a:r>
          </a:p>
        </p:txBody>
      </p:sp>
      <p:sp>
        <p:nvSpPr>
          <p:cNvPr id="2" name="Title 1">
            <a:extLst>
              <a:ext uri="{FF2B5EF4-FFF2-40B4-BE49-F238E27FC236}">
                <a16:creationId xmlns:a16="http://schemas.microsoft.com/office/drawing/2014/main" id="{D6994D9F-1057-FA6E-48FB-BAA542892FA5}"/>
              </a:ext>
            </a:extLst>
          </p:cNvPr>
          <p:cNvSpPr>
            <a:spLocks noGrp="1"/>
          </p:cNvSpPr>
          <p:nvPr>
            <p:ph type="title"/>
          </p:nvPr>
        </p:nvSpPr>
        <p:spPr>
          <a:xfrm>
            <a:off x="0" y="90344"/>
            <a:ext cx="12188952" cy="484632"/>
          </a:xfrm>
        </p:spPr>
        <p:txBody>
          <a:bodyPr>
            <a:normAutofit/>
          </a:bodyPr>
          <a:lstStyle/>
          <a:p>
            <a:r>
              <a:rPr lang="en-US" sz="2800">
                <a:solidFill>
                  <a:srgbClr val="00599A"/>
                </a:solidFill>
              </a:rPr>
              <a:t>Configuration Updates</a:t>
            </a:r>
          </a:p>
        </p:txBody>
      </p:sp>
      <p:sp>
        <p:nvSpPr>
          <p:cNvPr id="4" name="Footer Placeholder 1">
            <a:extLst>
              <a:ext uri="{FF2B5EF4-FFF2-40B4-BE49-F238E27FC236}">
                <a16:creationId xmlns:a16="http://schemas.microsoft.com/office/drawing/2014/main" id="{91F4396D-8104-42E2-82F6-D67AAFF0D223}"/>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396883299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D91B-4F8F-7509-B82B-32B58AE57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4AA3F-9306-5B3C-9EFE-9B7BA2B4833F}"/>
              </a:ext>
            </a:extLst>
          </p:cNvPr>
          <p:cNvSpPr>
            <a:spLocks noGrp="1"/>
          </p:cNvSpPr>
          <p:nvPr>
            <p:ph type="title"/>
          </p:nvPr>
        </p:nvSpPr>
        <p:spPr>
          <a:xfrm>
            <a:off x="0" y="90342"/>
            <a:ext cx="12188952" cy="484632"/>
          </a:xfrm>
        </p:spPr>
        <p:txBody>
          <a:bodyPr>
            <a:normAutofit/>
          </a:bodyPr>
          <a:lstStyle/>
          <a:p>
            <a:r>
              <a:rPr lang="en-US" sz="2800">
                <a:solidFill>
                  <a:srgbClr val="00599A"/>
                </a:solidFill>
              </a:rPr>
              <a:t>Organization Hierarchy Configuration</a:t>
            </a:r>
          </a:p>
        </p:txBody>
      </p:sp>
      <p:sp>
        <p:nvSpPr>
          <p:cNvPr id="4" name="Footer Placeholder 1">
            <a:extLst>
              <a:ext uri="{FF2B5EF4-FFF2-40B4-BE49-F238E27FC236}">
                <a16:creationId xmlns:a16="http://schemas.microsoft.com/office/drawing/2014/main" id="{F0235B04-1F2B-766F-D7BB-BEA868444982}"/>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
        <p:nvSpPr>
          <p:cNvPr id="5" name="Content Placeholder 2">
            <a:extLst>
              <a:ext uri="{FF2B5EF4-FFF2-40B4-BE49-F238E27FC236}">
                <a16:creationId xmlns:a16="http://schemas.microsoft.com/office/drawing/2014/main" id="{E94BD5ED-33BC-9E2A-4747-33B411E35881}"/>
              </a:ext>
            </a:extLst>
          </p:cNvPr>
          <p:cNvSpPr txBox="1">
            <a:spLocks/>
          </p:cNvSpPr>
          <p:nvPr/>
        </p:nvSpPr>
        <p:spPr>
          <a:xfrm>
            <a:off x="327660" y="1570000"/>
            <a:ext cx="2938054" cy="371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Customers are organized in GO.gov as Groups.  </a:t>
            </a:r>
          </a:p>
          <a:p>
            <a:r>
              <a:rPr lang="en-US" sz="1400"/>
              <a:t>Groups are structured in a hierarchal format, with four levels to utilize.</a:t>
            </a:r>
          </a:p>
          <a:p>
            <a:r>
              <a:rPr lang="en-US" sz="1400"/>
              <a:t>Considerations for determining the number of levels to use in GO.gov for your agency's groups:</a:t>
            </a:r>
          </a:p>
          <a:p>
            <a:pPr lvl="1"/>
            <a:r>
              <a:rPr lang="en-US" sz="1400"/>
              <a:t>Delegation limitations to the group the traveler / approver is in</a:t>
            </a:r>
          </a:p>
          <a:p>
            <a:pPr lvl="1"/>
            <a:r>
              <a:rPr lang="en-US" sz="1400"/>
              <a:t>'Home Organization' field available in user profile to capture 'office' information for reporting  </a:t>
            </a:r>
          </a:p>
        </p:txBody>
      </p:sp>
      <p:graphicFrame>
        <p:nvGraphicFramePr>
          <p:cNvPr id="8" name="Diagram 7">
            <a:extLst>
              <a:ext uri="{FF2B5EF4-FFF2-40B4-BE49-F238E27FC236}">
                <a16:creationId xmlns:a16="http://schemas.microsoft.com/office/drawing/2014/main" id="{5590D243-A079-B3E6-1768-5DAFA4A7D728}"/>
              </a:ext>
            </a:extLst>
          </p:cNvPr>
          <p:cNvGraphicFramePr/>
          <p:nvPr>
            <p:extLst>
              <p:ext uri="{D42A27DB-BD31-4B8C-83A1-F6EECF244321}">
                <p14:modId xmlns:p14="http://schemas.microsoft.com/office/powerpoint/2010/main" val="1428140697"/>
              </p:ext>
            </p:extLst>
          </p:nvPr>
        </p:nvGraphicFramePr>
        <p:xfrm>
          <a:off x="3396077" y="1257765"/>
          <a:ext cx="8229600" cy="4273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352A4FB7-896E-7B2C-66FB-59B67057D3C8}"/>
              </a:ext>
            </a:extLst>
          </p:cNvPr>
          <p:cNvSpPr txBox="1">
            <a:spLocks/>
          </p:cNvSpPr>
          <p:nvPr/>
        </p:nvSpPr>
        <p:spPr>
          <a:xfrm>
            <a:off x="458023" y="5783191"/>
            <a:ext cx="3305806" cy="365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a:t>
            </a:r>
            <a:r>
              <a:rPr lang="en-US" sz="1400">
                <a:hlinkClick r:id="rId8" action="ppaction://hlinkfile"/>
              </a:rPr>
              <a:t>Go.gov User Roles and Permissions  </a:t>
            </a:r>
            <a:endParaRPr lang="en-US" sz="1400"/>
          </a:p>
        </p:txBody>
      </p:sp>
    </p:spTree>
    <p:extLst>
      <p:ext uri="{BB962C8B-B14F-4D97-AF65-F5344CB8AC3E}">
        <p14:creationId xmlns:p14="http://schemas.microsoft.com/office/powerpoint/2010/main" val="120876558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6742-AC5F-5B4F-6185-6FCF16CB8469}"/>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80B8DB77-5781-9189-7894-F42D6483E5FC}"/>
              </a:ext>
            </a:extLst>
          </p:cNvPr>
          <p:cNvSpPr txBox="1">
            <a:spLocks noGrp="1"/>
          </p:cNvSpPr>
          <p:nvPr>
            <p:ph type="title"/>
          </p:nvPr>
        </p:nvSpPr>
        <p:spPr>
          <a:xfrm>
            <a:off x="520566" y="3088289"/>
            <a:ext cx="9725660" cy="632651"/>
          </a:xfrm>
          <a:prstGeom prst="rect">
            <a:avLst/>
          </a:prstGeom>
        </p:spPr>
        <p:txBody>
          <a:bodyPr vert="horz" wrap="square" lIns="0" tIns="16933" rIns="0" bIns="0" rtlCol="0" anchor="ctr">
            <a:spAutoFit/>
          </a:bodyPr>
          <a:lstStyle/>
          <a:p>
            <a:pPr marL="16933">
              <a:lnSpc>
                <a:spcPct val="100000"/>
              </a:lnSpc>
              <a:spcBef>
                <a:spcPts val="133"/>
              </a:spcBef>
            </a:pPr>
            <a:r>
              <a:rPr lang="en-US" sz="4000">
                <a:solidFill>
                  <a:srgbClr val="00599A"/>
                </a:solidFill>
              </a:rPr>
              <a:t>FM Integration Status</a:t>
            </a:r>
            <a:endParaRPr sz="4000">
              <a:solidFill>
                <a:srgbClr val="00599A"/>
              </a:solidFill>
            </a:endParaRPr>
          </a:p>
        </p:txBody>
      </p:sp>
      <p:sp>
        <p:nvSpPr>
          <p:cNvPr id="3" name="object 3">
            <a:extLst>
              <a:ext uri="{FF2B5EF4-FFF2-40B4-BE49-F238E27FC236}">
                <a16:creationId xmlns:a16="http://schemas.microsoft.com/office/drawing/2014/main" id="{D67FE891-03C1-79EA-B892-4FC69090BA34}"/>
              </a:ext>
            </a:extLst>
          </p:cNvPr>
          <p:cNvSpPr txBox="1">
            <a:spLocks noGrp="1"/>
          </p:cNvSpPr>
          <p:nvPr>
            <p:ph type="sldNum" sz="quarter" idx="7"/>
          </p:nvPr>
        </p:nvSpPr>
        <p:spPr>
          <a:xfrm>
            <a:off x="8681698" y="4619316"/>
            <a:ext cx="287654" cy="429285"/>
          </a:xfrm>
          <a:prstGeom prst="rect">
            <a:avLst/>
          </a:prstGeom>
        </p:spPr>
        <p:txBody>
          <a:bodyPr vert="horz" wrap="square" lIns="0" tIns="0" rIns="0" bIns="0" rtlCol="0">
            <a:spAutoFit/>
          </a:bodyPr>
          <a:lstStyle>
            <a:defPPr>
              <a:defRPr kern="0"/>
            </a:defPPr>
            <a:lvl1pPr>
              <a:defRPr sz="1400" b="0" i="0">
                <a:solidFill>
                  <a:schemeClr val="bg1"/>
                </a:solidFill>
                <a:latin typeface="Arial"/>
                <a:cs typeface="Arial"/>
              </a:defRPr>
            </a:lvl1pPr>
          </a:lstStyle>
          <a:p>
            <a:pPr marL="136525">
              <a:lnSpc>
                <a:spcPts val="1650"/>
              </a:lnSpc>
            </a:pPr>
            <a:fld id="{81D60167-4931-47E6-BA6A-407CBD079E47}" type="slidenum">
              <a:rPr lang="en-US" spc="-50" smtClean="0">
                <a:latin typeface="Aptos" panose="020B0004020202020204" pitchFamily="34" charset="0"/>
              </a:rPr>
              <a:pPr marL="136525">
                <a:lnSpc>
                  <a:spcPts val="1650"/>
                </a:lnSpc>
              </a:pPr>
              <a:t>15</a:t>
            </a:fld>
            <a:endParaRPr spc="-33">
              <a:latin typeface="Aptos" panose="020B0004020202020204" pitchFamily="34" charset="0"/>
            </a:endParaRPr>
          </a:p>
        </p:txBody>
      </p:sp>
      <p:sp>
        <p:nvSpPr>
          <p:cNvPr id="4" name="object 4">
            <a:extLst>
              <a:ext uri="{FF2B5EF4-FFF2-40B4-BE49-F238E27FC236}">
                <a16:creationId xmlns:a16="http://schemas.microsoft.com/office/drawing/2014/main" id="{13B3A9FE-8544-8C5F-EEF1-414094AF1694}"/>
              </a:ext>
            </a:extLst>
          </p:cNvPr>
          <p:cNvSpPr txBox="1">
            <a:spLocks noGrp="1"/>
          </p:cNvSpPr>
          <p:nvPr>
            <p:ph type="ftr" sz="quarter" idx="5"/>
          </p:nvPr>
        </p:nvSpPr>
        <p:spPr>
          <a:xfrm>
            <a:off x="203925" y="4918569"/>
            <a:ext cx="1340844" cy="123111"/>
          </a:xfrm>
          <a:prstGeom prst="rect">
            <a:avLst/>
          </a:prstGeom>
        </p:spPr>
        <p:txBody>
          <a:bodyPr vert="horz" wrap="square" lIns="0" tIns="0" rIns="0" bIns="0" rtlCol="0">
            <a:spAutoFit/>
          </a:bodyPr>
          <a:lstStyle>
            <a:defPPr>
              <a:defRPr kern="0"/>
            </a:defPPr>
            <a:lvl1pPr>
              <a:defRPr sz="800" b="0" i="0">
                <a:solidFill>
                  <a:schemeClr val="bg1"/>
                </a:solidFill>
                <a:latin typeface="Montserrat"/>
                <a:cs typeface="Montserrat"/>
              </a:defRPr>
            </a:lvl1pPr>
          </a:lstStyle>
          <a:p>
            <a:pPr marL="28786">
              <a:spcBef>
                <a:spcPts val="100"/>
              </a:spcBef>
            </a:pPr>
            <a:r>
              <a:rPr lang="en-US">
                <a:latin typeface="Aptos" panose="020B0004020202020204" pitchFamily="34" charset="0"/>
              </a:rPr>
              <a:t>For</a:t>
            </a:r>
            <a:r>
              <a:rPr lang="en-US" spc="-25">
                <a:latin typeface="Aptos" panose="020B0004020202020204" pitchFamily="34" charset="0"/>
              </a:rPr>
              <a:t> </a:t>
            </a:r>
            <a:r>
              <a:rPr lang="en-US">
                <a:latin typeface="Aptos" panose="020B0004020202020204" pitchFamily="34" charset="0"/>
              </a:rPr>
              <a:t>government</a:t>
            </a:r>
            <a:r>
              <a:rPr lang="en-US" spc="-20">
                <a:latin typeface="Aptos" panose="020B0004020202020204" pitchFamily="34" charset="0"/>
              </a:rPr>
              <a:t> </a:t>
            </a:r>
            <a:r>
              <a:rPr lang="en-US">
                <a:latin typeface="Aptos" panose="020B0004020202020204" pitchFamily="34" charset="0"/>
              </a:rPr>
              <a:t>use</a:t>
            </a:r>
            <a:r>
              <a:rPr lang="en-US" spc="-40">
                <a:latin typeface="Aptos" panose="020B0004020202020204" pitchFamily="34" charset="0"/>
              </a:rPr>
              <a:t> </a:t>
            </a:r>
            <a:r>
              <a:rPr lang="en-US" spc="-10">
                <a:latin typeface="Aptos" panose="020B0004020202020204" pitchFamily="34" charset="0"/>
              </a:rPr>
              <a:t>only.</a:t>
            </a:r>
            <a:endParaRPr spc="-13">
              <a:latin typeface="Aptos" panose="020B0004020202020204" pitchFamily="34" charset="0"/>
            </a:endParaRPr>
          </a:p>
        </p:txBody>
      </p:sp>
      <p:sp>
        <p:nvSpPr>
          <p:cNvPr id="5" name="Footer Placeholder 1">
            <a:extLst>
              <a:ext uri="{FF2B5EF4-FFF2-40B4-BE49-F238E27FC236}">
                <a16:creationId xmlns:a16="http://schemas.microsoft.com/office/drawing/2014/main" id="{6B0AEF32-79D3-757D-68B2-3C72ADB5DDA2}"/>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290217673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D18C1-BABF-FD12-E536-DF0D8FC236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953D3-1D56-BE05-E604-75FDC9167770}"/>
              </a:ext>
            </a:extLst>
          </p:cNvPr>
          <p:cNvSpPr>
            <a:spLocks noGrp="1"/>
          </p:cNvSpPr>
          <p:nvPr>
            <p:ph idx="1"/>
          </p:nvPr>
        </p:nvSpPr>
        <p:spPr>
          <a:xfrm>
            <a:off x="325784" y="863462"/>
            <a:ext cx="11529390" cy="5271497"/>
          </a:xfrm>
        </p:spPr>
        <p:txBody>
          <a:bodyPr vert="horz" lIns="91440" tIns="45720" rIns="91440" bIns="45720" rtlCol="0" anchor="t">
            <a:noAutofit/>
          </a:bodyPr>
          <a:lstStyle/>
          <a:p>
            <a:r>
              <a:rPr lang="en-US" sz="1600">
                <a:ea typeface="Calibri"/>
                <a:cs typeface="Calibri"/>
              </a:rPr>
              <a:t>The IBC's Go.Gov Interface solution is being developed, as a real-time interface, using Oracle Integrated Cloud (OIC) services to interface Travel transactions from Go.Gov to Oracle Federal Financials (OFF) and interface Travel </a:t>
            </a:r>
            <a:r>
              <a:rPr lang="en-US" sz="1600">
                <a:latin typeface="Aptos"/>
                <a:ea typeface="Calibri"/>
                <a:cs typeface="Calibri"/>
              </a:rPr>
              <a:t>Acknowledgments</a:t>
            </a:r>
            <a:r>
              <a:rPr lang="en-US" sz="1600">
                <a:ea typeface="Calibri"/>
                <a:cs typeface="Calibri"/>
              </a:rPr>
              <a:t> and Funds Check statuses from OFF to Go.Gov.</a:t>
            </a:r>
          </a:p>
          <a:p>
            <a:pPr lvl="1"/>
            <a:r>
              <a:rPr lang="en-US" sz="1600">
                <a:ea typeface="Calibri"/>
                <a:cs typeface="Calibri"/>
              </a:rPr>
              <a:t>Travel Authorizations</a:t>
            </a:r>
          </a:p>
          <a:p>
            <a:pPr lvl="1"/>
            <a:r>
              <a:rPr lang="en-US" sz="1600">
                <a:ea typeface="Calibri"/>
                <a:cs typeface="Calibri"/>
              </a:rPr>
              <a:t>Travel Vouchers</a:t>
            </a:r>
          </a:p>
          <a:p>
            <a:pPr lvl="1"/>
            <a:r>
              <a:rPr lang="en-US" sz="1600">
                <a:ea typeface="Calibri"/>
                <a:cs typeface="Calibri"/>
              </a:rPr>
              <a:t>Funds Check</a:t>
            </a:r>
          </a:p>
          <a:p>
            <a:pPr lvl="1"/>
            <a:r>
              <a:rPr lang="en-US" sz="1600">
                <a:latin typeface="Aptos"/>
                <a:ea typeface="Calibri"/>
                <a:cs typeface="Calibri"/>
              </a:rPr>
              <a:t>Acknowledgments</a:t>
            </a:r>
            <a:endParaRPr lang="en-US" sz="1600"/>
          </a:p>
          <a:p>
            <a:endParaRPr lang="en-US" sz="1600" b="1" u="sng">
              <a:ea typeface="Calibri"/>
              <a:cs typeface="Calibri"/>
            </a:endParaRPr>
          </a:p>
          <a:p>
            <a:r>
              <a:rPr lang="en-US" sz="1600" b="1" u="sng">
                <a:ea typeface="Calibri"/>
                <a:cs typeface="Calibri"/>
              </a:rPr>
              <a:t>Development Status:</a:t>
            </a:r>
            <a:endParaRPr lang="en-US" sz="1600">
              <a:ea typeface="Calibri"/>
              <a:cs typeface="Calibri"/>
            </a:endParaRPr>
          </a:p>
          <a:p>
            <a:pPr lvl="1"/>
            <a:r>
              <a:rPr lang="en-US" sz="1600">
                <a:ea typeface="Calibri"/>
                <a:cs typeface="Calibri"/>
              </a:rPr>
              <a:t>Travel Authorizations, Funds Check, </a:t>
            </a:r>
            <a:r>
              <a:rPr lang="en-US" sz="1600">
                <a:latin typeface="Aptos"/>
                <a:ea typeface="Calibri"/>
                <a:cs typeface="Calibri"/>
              </a:rPr>
              <a:t>Acknowledgments</a:t>
            </a:r>
          </a:p>
          <a:p>
            <a:pPr lvl="2"/>
            <a:r>
              <a:rPr lang="en-US" sz="1600">
                <a:ea typeface="Calibri"/>
                <a:cs typeface="Calibri"/>
              </a:rPr>
              <a:t>Initial development, using the existing documentation and sample generic payload files, is now complete.</a:t>
            </a:r>
          </a:p>
          <a:p>
            <a:pPr lvl="2"/>
            <a:r>
              <a:rPr lang="en-US" sz="1600">
                <a:latin typeface="Aptos"/>
                <a:ea typeface="Calibri"/>
                <a:cs typeface="Calibri"/>
              </a:rPr>
              <a:t>Unit testing is completed, for one Org, for all the basic authorization scenarios using the sample payloads provided by GSA.</a:t>
            </a:r>
          </a:p>
          <a:p>
            <a:pPr lvl="2"/>
            <a:r>
              <a:rPr lang="en-US" sz="1600">
                <a:latin typeface="Aptos"/>
                <a:ea typeface="Calibri"/>
                <a:cs typeface="Calibri"/>
              </a:rPr>
              <a:t>Unit Testing for all other Orgs is in progress.</a:t>
            </a:r>
          </a:p>
          <a:p>
            <a:pPr lvl="2"/>
            <a:r>
              <a:rPr lang="en-US" sz="1600">
                <a:ea typeface="Calibri"/>
                <a:cs typeface="Calibri"/>
              </a:rPr>
              <a:t>Identified solution gaps and design questions have been communicated to GSA FM team.</a:t>
            </a:r>
          </a:p>
          <a:p>
            <a:pPr lvl="3"/>
            <a:r>
              <a:rPr lang="en-US" sz="1600">
                <a:latin typeface="Aptos"/>
                <a:ea typeface="Calibri"/>
                <a:cs typeface="Calibri"/>
              </a:rPr>
              <a:t>Line Of Accounting segments, Budget Object Class (BOC) segment for Funds Check Service, Foreign Currency transactions.</a:t>
            </a:r>
          </a:p>
          <a:p>
            <a:pPr marL="457200" lvl="1" indent="0">
              <a:buNone/>
            </a:pPr>
            <a:endParaRPr lang="en-US" sz="2100">
              <a:ea typeface="Calibri"/>
              <a:cs typeface="Calibri"/>
            </a:endParaRPr>
          </a:p>
          <a:p>
            <a:pPr lvl="1"/>
            <a:endParaRPr lang="en-US" sz="2100">
              <a:ea typeface="Calibri"/>
              <a:cs typeface="Calibri"/>
            </a:endParaRPr>
          </a:p>
          <a:p>
            <a:endParaRPr lang="en-US" sz="1600">
              <a:ea typeface="Calibri"/>
              <a:cs typeface="Calibri"/>
            </a:endParaRPr>
          </a:p>
          <a:p>
            <a:endParaRPr lang="en-US" sz="1600"/>
          </a:p>
          <a:p>
            <a:endParaRPr lang="en-US" sz="1600"/>
          </a:p>
        </p:txBody>
      </p:sp>
      <p:sp>
        <p:nvSpPr>
          <p:cNvPr id="2" name="Title 1">
            <a:extLst>
              <a:ext uri="{FF2B5EF4-FFF2-40B4-BE49-F238E27FC236}">
                <a16:creationId xmlns:a16="http://schemas.microsoft.com/office/drawing/2014/main" id="{8BB982EB-F786-ECD2-D8ED-F2A4EC120C48}"/>
              </a:ext>
            </a:extLst>
          </p:cNvPr>
          <p:cNvSpPr>
            <a:spLocks noGrp="1"/>
          </p:cNvSpPr>
          <p:nvPr>
            <p:ph type="title"/>
          </p:nvPr>
        </p:nvSpPr>
        <p:spPr>
          <a:xfrm>
            <a:off x="0" y="90344"/>
            <a:ext cx="12188952" cy="484632"/>
          </a:xfrm>
        </p:spPr>
        <p:txBody>
          <a:bodyPr>
            <a:normAutofit/>
          </a:bodyPr>
          <a:lstStyle/>
          <a:p>
            <a:r>
              <a:rPr lang="en-US" sz="2800">
                <a:solidFill>
                  <a:srgbClr val="00599A"/>
                </a:solidFill>
              </a:rPr>
              <a:t>FM Integration Status</a:t>
            </a:r>
          </a:p>
        </p:txBody>
      </p:sp>
      <p:sp>
        <p:nvSpPr>
          <p:cNvPr id="4" name="Footer Placeholder 1">
            <a:extLst>
              <a:ext uri="{FF2B5EF4-FFF2-40B4-BE49-F238E27FC236}">
                <a16:creationId xmlns:a16="http://schemas.microsoft.com/office/drawing/2014/main" id="{223AFB6B-871C-4D32-D5B1-1631CF1A79BD}"/>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20007677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78985-893F-A584-21BF-D5D76271DB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5E4A5-0552-7001-44F3-680E4A3DA8C8}"/>
              </a:ext>
            </a:extLst>
          </p:cNvPr>
          <p:cNvSpPr>
            <a:spLocks noGrp="1"/>
          </p:cNvSpPr>
          <p:nvPr>
            <p:ph idx="1"/>
          </p:nvPr>
        </p:nvSpPr>
        <p:spPr>
          <a:xfrm>
            <a:off x="314740" y="885549"/>
            <a:ext cx="11529390" cy="5326715"/>
          </a:xfrm>
        </p:spPr>
        <p:txBody>
          <a:bodyPr vert="horz" lIns="91440" tIns="45720" rIns="91440" bIns="45720" rtlCol="0" anchor="t">
            <a:noAutofit/>
          </a:bodyPr>
          <a:lstStyle/>
          <a:p>
            <a:r>
              <a:rPr lang="en-US" sz="1600" b="1" u="sng">
                <a:ea typeface="Calibri"/>
                <a:cs typeface="Calibri"/>
              </a:rPr>
              <a:t>Development Status:</a:t>
            </a:r>
            <a:endParaRPr lang="en-US" sz="1600">
              <a:ea typeface="Calibri"/>
              <a:cs typeface="Calibri"/>
            </a:endParaRPr>
          </a:p>
          <a:p>
            <a:pPr lvl="1"/>
            <a:r>
              <a:rPr lang="en-US" sz="1600">
                <a:ea typeface="Calibri"/>
                <a:cs typeface="Calibri"/>
              </a:rPr>
              <a:t>Travel Vouchers</a:t>
            </a:r>
          </a:p>
          <a:p>
            <a:pPr lvl="2"/>
            <a:r>
              <a:rPr lang="en-US" sz="1600">
                <a:latin typeface="Aptos"/>
                <a:ea typeface="Calibri"/>
                <a:cs typeface="Calibri"/>
              </a:rPr>
              <a:t>Development, for the basic Voucher scenarios, is completed and Unit Testing is in progress.</a:t>
            </a:r>
          </a:p>
          <a:p>
            <a:pPr lvl="2"/>
            <a:r>
              <a:rPr lang="en-US" sz="1600">
                <a:ea typeface="Calibri"/>
                <a:cs typeface="Calibri"/>
              </a:rPr>
              <a:t>Development for new functionality such as de-obligation request is in progress.</a:t>
            </a:r>
          </a:p>
          <a:p>
            <a:pPr lvl="2"/>
            <a:r>
              <a:rPr lang="en-US" sz="1600">
                <a:ea typeface="Calibri"/>
                <a:cs typeface="Calibri"/>
              </a:rPr>
              <a:t>Identified solution gaps and design questions have been communicated to GSA FM team.</a:t>
            </a:r>
            <a:endParaRPr lang="en-US" sz="1600"/>
          </a:p>
          <a:p>
            <a:endParaRPr lang="en-US" sz="1600" b="1" u="sng">
              <a:ea typeface="Calibri"/>
              <a:cs typeface="Calibri"/>
            </a:endParaRPr>
          </a:p>
          <a:p>
            <a:r>
              <a:rPr lang="en-US" sz="1600" b="1" u="sng">
                <a:ea typeface="Calibri"/>
                <a:cs typeface="Calibri"/>
              </a:rPr>
              <a:t>Functional Scenarios</a:t>
            </a:r>
          </a:p>
          <a:p>
            <a:pPr lvl="1"/>
            <a:r>
              <a:rPr lang="en-US" sz="1600">
                <a:ea typeface="Calibri"/>
                <a:cs typeface="Calibri"/>
              </a:rPr>
              <a:t>A list of FM Integration functional scenarios, that are being validated for each agency, is provided below.</a:t>
            </a:r>
          </a:p>
          <a:p>
            <a:pPr marL="457200" lvl="1" indent="0">
              <a:buNone/>
            </a:pPr>
            <a:endParaRPr lang="en-US" sz="1600">
              <a:ea typeface="Calibri"/>
              <a:cs typeface="Calibri"/>
            </a:endParaRPr>
          </a:p>
          <a:p>
            <a:pPr marL="457200" lvl="1" indent="0">
              <a:buNone/>
            </a:pPr>
            <a:endParaRPr lang="en-US" sz="1600">
              <a:ea typeface="Calibri"/>
              <a:cs typeface="Calibri"/>
            </a:endParaRPr>
          </a:p>
          <a:p>
            <a:pPr marL="457200" lvl="1" indent="0">
              <a:buNone/>
            </a:pPr>
            <a:r>
              <a:rPr lang="en-US" sz="1600">
                <a:ea typeface="Calibri"/>
                <a:cs typeface="Calibri"/>
              </a:rPr>
              <a:t>Double click to access </a:t>
            </a:r>
            <a:r>
              <a:rPr lang="en-US" sz="1600">
                <a:ea typeface="Calibri"/>
                <a:cs typeface="Calibri"/>
                <a:sym typeface="Wingdings" panose="05000000000000000000" pitchFamily="2" charset="2"/>
              </a:rPr>
              <a:t> </a:t>
            </a:r>
            <a:endParaRPr lang="en-US" sz="1600">
              <a:ea typeface="Calibri"/>
              <a:cs typeface="Calibri"/>
            </a:endParaRPr>
          </a:p>
          <a:p>
            <a:pPr marL="457200" lvl="1" indent="0">
              <a:buNone/>
            </a:pPr>
            <a:endParaRPr lang="en-US" sz="1600">
              <a:ea typeface="Calibri"/>
              <a:cs typeface="Calibri"/>
            </a:endParaRPr>
          </a:p>
          <a:p>
            <a:pPr marL="457200" lvl="1" indent="0">
              <a:buNone/>
            </a:pPr>
            <a:endParaRPr lang="en-US" sz="1600">
              <a:ea typeface="Calibri"/>
              <a:cs typeface="Calibri"/>
            </a:endParaRPr>
          </a:p>
          <a:p>
            <a:pPr lvl="1"/>
            <a:r>
              <a:rPr lang="en-US" sz="1600">
                <a:latin typeface="Aptos"/>
                <a:ea typeface="Calibri"/>
                <a:cs typeface="Calibri"/>
              </a:rPr>
              <a:t>Please review and provide any additional scenarios that you would like IBC to validated for Go.Gov interface by July 15th, 2026. </a:t>
            </a:r>
          </a:p>
          <a:p>
            <a:pPr lvl="1"/>
            <a:endParaRPr lang="en-US" sz="2400">
              <a:ea typeface="Calibri"/>
              <a:cs typeface="Calibri"/>
            </a:endParaRPr>
          </a:p>
          <a:p>
            <a:pPr lvl="2"/>
            <a:endParaRPr lang="en-US" sz="2400" b="1" u="sng">
              <a:ea typeface="Calibri"/>
              <a:cs typeface="Calibri"/>
            </a:endParaRPr>
          </a:p>
          <a:p>
            <a:endParaRPr lang="en-US" sz="1600">
              <a:ea typeface="Calibri"/>
              <a:cs typeface="Calibri"/>
            </a:endParaRPr>
          </a:p>
          <a:p>
            <a:endParaRPr lang="en-US" sz="1600">
              <a:ea typeface="Calibri"/>
              <a:cs typeface="Calibri"/>
            </a:endParaRPr>
          </a:p>
          <a:p>
            <a:endParaRPr lang="en-US" sz="1600"/>
          </a:p>
        </p:txBody>
      </p:sp>
      <p:sp>
        <p:nvSpPr>
          <p:cNvPr id="2" name="Title 1">
            <a:extLst>
              <a:ext uri="{FF2B5EF4-FFF2-40B4-BE49-F238E27FC236}">
                <a16:creationId xmlns:a16="http://schemas.microsoft.com/office/drawing/2014/main" id="{396C4230-BF41-3F45-4294-1887FAD4C6E5}"/>
              </a:ext>
            </a:extLst>
          </p:cNvPr>
          <p:cNvSpPr>
            <a:spLocks noGrp="1"/>
          </p:cNvSpPr>
          <p:nvPr>
            <p:ph type="title"/>
          </p:nvPr>
        </p:nvSpPr>
        <p:spPr>
          <a:xfrm>
            <a:off x="0" y="90344"/>
            <a:ext cx="12188952" cy="484632"/>
          </a:xfrm>
        </p:spPr>
        <p:txBody>
          <a:bodyPr>
            <a:normAutofit/>
          </a:bodyPr>
          <a:lstStyle/>
          <a:p>
            <a:r>
              <a:rPr lang="en-US" sz="2800">
                <a:solidFill>
                  <a:srgbClr val="00599A"/>
                </a:solidFill>
              </a:rPr>
              <a:t>FM Integration Status</a:t>
            </a:r>
          </a:p>
        </p:txBody>
      </p:sp>
      <p:sp>
        <p:nvSpPr>
          <p:cNvPr id="4" name="Footer Placeholder 1">
            <a:extLst>
              <a:ext uri="{FF2B5EF4-FFF2-40B4-BE49-F238E27FC236}">
                <a16:creationId xmlns:a16="http://schemas.microsoft.com/office/drawing/2014/main" id="{E9807715-07E1-44FB-ADCF-BDA32324A83A}"/>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graphicFrame>
        <p:nvGraphicFramePr>
          <p:cNvPr id="6" name="Object 5">
            <a:extLst>
              <a:ext uri="{FF2B5EF4-FFF2-40B4-BE49-F238E27FC236}">
                <a16:creationId xmlns:a16="http://schemas.microsoft.com/office/drawing/2014/main" id="{4132DFAB-B2EC-BFFD-B3A6-4AE34D45B57C}"/>
              </a:ext>
            </a:extLst>
          </p:cNvPr>
          <p:cNvGraphicFramePr>
            <a:graphicFrameLocks noChangeAspect="1"/>
          </p:cNvGraphicFramePr>
          <p:nvPr>
            <p:extLst>
              <p:ext uri="{D42A27DB-BD31-4B8C-83A1-F6EECF244321}">
                <p14:modId xmlns:p14="http://schemas.microsoft.com/office/powerpoint/2010/main" val="4194664291"/>
              </p:ext>
            </p:extLst>
          </p:nvPr>
        </p:nvGraphicFramePr>
        <p:xfrm>
          <a:off x="3300549" y="3429000"/>
          <a:ext cx="1362892" cy="1149940"/>
        </p:xfrm>
        <a:graphic>
          <a:graphicData uri="http://schemas.openxmlformats.org/presentationml/2006/ole">
            <mc:AlternateContent xmlns:mc="http://schemas.openxmlformats.org/markup-compatibility/2006">
              <mc:Choice xmlns:v="urn:schemas-microsoft-com:vml" Requires="v">
                <p:oleObj name="Worksheet" showAsIcon="1" r:id="rId3" imgW="914400" imgH="771525" progId="Excel.Sheet.12">
                  <p:embed/>
                </p:oleObj>
              </mc:Choice>
              <mc:Fallback>
                <p:oleObj name="Worksheet" showAsIcon="1" r:id="rId3" imgW="914400" imgH="771525" progId="Excel.Sheet.12">
                  <p:embed/>
                  <p:pic>
                    <p:nvPicPr>
                      <p:cNvPr id="6" name="Object 5">
                        <a:extLst>
                          <a:ext uri="{FF2B5EF4-FFF2-40B4-BE49-F238E27FC236}">
                            <a16:creationId xmlns:a16="http://schemas.microsoft.com/office/drawing/2014/main" id="{4132DFAB-B2EC-BFFD-B3A6-4AE34D45B57C}"/>
                          </a:ext>
                        </a:extLst>
                      </p:cNvPr>
                      <p:cNvPicPr/>
                      <p:nvPr/>
                    </p:nvPicPr>
                    <p:blipFill>
                      <a:blip r:embed="rId4"/>
                      <a:stretch>
                        <a:fillRect/>
                      </a:stretch>
                    </p:blipFill>
                    <p:spPr>
                      <a:xfrm>
                        <a:off x="3300549" y="3429000"/>
                        <a:ext cx="1362892" cy="1149940"/>
                      </a:xfrm>
                      <a:prstGeom prst="rect">
                        <a:avLst/>
                      </a:prstGeom>
                    </p:spPr>
                  </p:pic>
                </p:oleObj>
              </mc:Fallback>
            </mc:AlternateContent>
          </a:graphicData>
        </a:graphic>
      </p:graphicFrame>
    </p:spTree>
    <p:extLst>
      <p:ext uri="{BB962C8B-B14F-4D97-AF65-F5344CB8AC3E}">
        <p14:creationId xmlns:p14="http://schemas.microsoft.com/office/powerpoint/2010/main" val="1877973237"/>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FB392-79F1-D127-00A0-5CF4B6BDBB70}"/>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F621B1D0-5154-5A65-0A71-1BA60BEE6FA9}"/>
              </a:ext>
            </a:extLst>
          </p:cNvPr>
          <p:cNvSpPr txBox="1">
            <a:spLocks noGrp="1"/>
          </p:cNvSpPr>
          <p:nvPr>
            <p:ph type="title"/>
          </p:nvPr>
        </p:nvSpPr>
        <p:spPr>
          <a:xfrm>
            <a:off x="520566" y="3088289"/>
            <a:ext cx="9725660" cy="632651"/>
          </a:xfrm>
          <a:prstGeom prst="rect">
            <a:avLst/>
          </a:prstGeom>
        </p:spPr>
        <p:txBody>
          <a:bodyPr vert="horz" wrap="square" lIns="0" tIns="16933" rIns="0" bIns="0" rtlCol="0" anchor="ctr">
            <a:spAutoFit/>
          </a:bodyPr>
          <a:lstStyle/>
          <a:p>
            <a:pPr marL="16933">
              <a:lnSpc>
                <a:spcPct val="100000"/>
              </a:lnSpc>
              <a:spcBef>
                <a:spcPts val="133"/>
              </a:spcBef>
            </a:pPr>
            <a:r>
              <a:rPr lang="en-US" sz="4000">
                <a:solidFill>
                  <a:srgbClr val="00599A"/>
                </a:solidFill>
              </a:rPr>
              <a:t>GO.gov Training Strategy</a:t>
            </a:r>
            <a:endParaRPr sz="4000">
              <a:solidFill>
                <a:srgbClr val="00599A"/>
              </a:solidFill>
            </a:endParaRPr>
          </a:p>
        </p:txBody>
      </p:sp>
      <p:sp>
        <p:nvSpPr>
          <p:cNvPr id="3" name="object 3">
            <a:extLst>
              <a:ext uri="{FF2B5EF4-FFF2-40B4-BE49-F238E27FC236}">
                <a16:creationId xmlns:a16="http://schemas.microsoft.com/office/drawing/2014/main" id="{15F69AF7-212B-E133-BACF-18B4DCAA0973}"/>
              </a:ext>
            </a:extLst>
          </p:cNvPr>
          <p:cNvSpPr txBox="1">
            <a:spLocks noGrp="1"/>
          </p:cNvSpPr>
          <p:nvPr>
            <p:ph type="sldNum" sz="quarter" idx="7"/>
          </p:nvPr>
        </p:nvSpPr>
        <p:spPr>
          <a:xfrm>
            <a:off x="8681698" y="4619316"/>
            <a:ext cx="287654" cy="429285"/>
          </a:xfrm>
          <a:prstGeom prst="rect">
            <a:avLst/>
          </a:prstGeom>
        </p:spPr>
        <p:txBody>
          <a:bodyPr vert="horz" wrap="square" lIns="0" tIns="0" rIns="0" bIns="0" rtlCol="0">
            <a:spAutoFit/>
          </a:bodyPr>
          <a:lstStyle>
            <a:defPPr>
              <a:defRPr kern="0"/>
            </a:defPPr>
            <a:lvl1pPr>
              <a:defRPr sz="1400" b="0" i="0">
                <a:solidFill>
                  <a:schemeClr val="bg1"/>
                </a:solidFill>
                <a:latin typeface="Arial"/>
                <a:cs typeface="Arial"/>
              </a:defRPr>
            </a:lvl1pPr>
          </a:lstStyle>
          <a:p>
            <a:pPr marL="136525">
              <a:lnSpc>
                <a:spcPts val="1650"/>
              </a:lnSpc>
            </a:pPr>
            <a:fld id="{81D60167-4931-47E6-BA6A-407CBD079E47}" type="slidenum">
              <a:rPr lang="en-US" spc="-50" smtClean="0">
                <a:latin typeface="Aptos" panose="020B0004020202020204" pitchFamily="34" charset="0"/>
              </a:rPr>
              <a:pPr marL="136525">
                <a:lnSpc>
                  <a:spcPts val="1650"/>
                </a:lnSpc>
              </a:pPr>
              <a:t>18</a:t>
            </a:fld>
            <a:endParaRPr spc="-33">
              <a:latin typeface="Aptos" panose="020B0004020202020204" pitchFamily="34" charset="0"/>
            </a:endParaRPr>
          </a:p>
        </p:txBody>
      </p:sp>
      <p:sp>
        <p:nvSpPr>
          <p:cNvPr id="4" name="object 4">
            <a:extLst>
              <a:ext uri="{FF2B5EF4-FFF2-40B4-BE49-F238E27FC236}">
                <a16:creationId xmlns:a16="http://schemas.microsoft.com/office/drawing/2014/main" id="{2482A5FD-797E-60F5-1648-EB1C30224908}"/>
              </a:ext>
            </a:extLst>
          </p:cNvPr>
          <p:cNvSpPr txBox="1">
            <a:spLocks noGrp="1"/>
          </p:cNvSpPr>
          <p:nvPr>
            <p:ph type="ftr" sz="quarter" idx="5"/>
          </p:nvPr>
        </p:nvSpPr>
        <p:spPr>
          <a:xfrm>
            <a:off x="203925" y="4918569"/>
            <a:ext cx="1340844" cy="123111"/>
          </a:xfrm>
          <a:prstGeom prst="rect">
            <a:avLst/>
          </a:prstGeom>
        </p:spPr>
        <p:txBody>
          <a:bodyPr vert="horz" wrap="square" lIns="0" tIns="0" rIns="0" bIns="0" rtlCol="0">
            <a:spAutoFit/>
          </a:bodyPr>
          <a:lstStyle>
            <a:defPPr>
              <a:defRPr kern="0"/>
            </a:defPPr>
            <a:lvl1pPr>
              <a:defRPr sz="800" b="0" i="0">
                <a:solidFill>
                  <a:schemeClr val="bg1"/>
                </a:solidFill>
                <a:latin typeface="Montserrat"/>
                <a:cs typeface="Montserrat"/>
              </a:defRPr>
            </a:lvl1pPr>
          </a:lstStyle>
          <a:p>
            <a:pPr marL="28786">
              <a:spcBef>
                <a:spcPts val="100"/>
              </a:spcBef>
            </a:pPr>
            <a:r>
              <a:rPr lang="en-US">
                <a:latin typeface="Aptos" panose="020B0004020202020204" pitchFamily="34" charset="0"/>
              </a:rPr>
              <a:t>For</a:t>
            </a:r>
            <a:r>
              <a:rPr lang="en-US" spc="-25">
                <a:latin typeface="Aptos" panose="020B0004020202020204" pitchFamily="34" charset="0"/>
              </a:rPr>
              <a:t> </a:t>
            </a:r>
            <a:r>
              <a:rPr lang="en-US">
                <a:latin typeface="Aptos" panose="020B0004020202020204" pitchFamily="34" charset="0"/>
              </a:rPr>
              <a:t>government</a:t>
            </a:r>
            <a:r>
              <a:rPr lang="en-US" spc="-20">
                <a:latin typeface="Aptos" panose="020B0004020202020204" pitchFamily="34" charset="0"/>
              </a:rPr>
              <a:t> </a:t>
            </a:r>
            <a:r>
              <a:rPr lang="en-US">
                <a:latin typeface="Aptos" panose="020B0004020202020204" pitchFamily="34" charset="0"/>
              </a:rPr>
              <a:t>use</a:t>
            </a:r>
            <a:r>
              <a:rPr lang="en-US" spc="-40">
                <a:latin typeface="Aptos" panose="020B0004020202020204" pitchFamily="34" charset="0"/>
              </a:rPr>
              <a:t> </a:t>
            </a:r>
            <a:r>
              <a:rPr lang="en-US" spc="-10">
                <a:latin typeface="Aptos" panose="020B0004020202020204" pitchFamily="34" charset="0"/>
              </a:rPr>
              <a:t>only.</a:t>
            </a:r>
            <a:endParaRPr spc="-13">
              <a:latin typeface="Aptos" panose="020B0004020202020204" pitchFamily="34" charset="0"/>
            </a:endParaRPr>
          </a:p>
        </p:txBody>
      </p:sp>
      <p:sp>
        <p:nvSpPr>
          <p:cNvPr id="5" name="Footer Placeholder 1">
            <a:extLst>
              <a:ext uri="{FF2B5EF4-FFF2-40B4-BE49-F238E27FC236}">
                <a16:creationId xmlns:a16="http://schemas.microsoft.com/office/drawing/2014/main" id="{4F3915E1-D5D8-6D30-4F4C-0B0694C84C13}"/>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3876754585"/>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EE136-DE7B-7AA2-7A62-931C37E55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043B7-87F2-116E-B91D-721FAE833668}"/>
              </a:ext>
            </a:extLst>
          </p:cNvPr>
          <p:cNvSpPr>
            <a:spLocks noGrp="1"/>
          </p:cNvSpPr>
          <p:nvPr>
            <p:ph type="title"/>
          </p:nvPr>
        </p:nvSpPr>
        <p:spPr>
          <a:xfrm>
            <a:off x="0" y="94270"/>
            <a:ext cx="12188952" cy="484632"/>
          </a:xfrm>
        </p:spPr>
        <p:txBody>
          <a:bodyPr>
            <a:normAutofit/>
          </a:bodyPr>
          <a:lstStyle/>
          <a:p>
            <a:r>
              <a:rPr lang="en-US" sz="2800">
                <a:solidFill>
                  <a:srgbClr val="00599A"/>
                </a:solidFill>
              </a:rPr>
              <a:t>GO.gov Training Strategy</a:t>
            </a:r>
          </a:p>
        </p:txBody>
      </p:sp>
      <p:sp>
        <p:nvSpPr>
          <p:cNvPr id="3" name="Content Placeholder 2">
            <a:extLst>
              <a:ext uri="{FF2B5EF4-FFF2-40B4-BE49-F238E27FC236}">
                <a16:creationId xmlns:a16="http://schemas.microsoft.com/office/drawing/2014/main" id="{736D5A31-1136-33D4-5A51-9BDA472A3A5C}"/>
              </a:ext>
            </a:extLst>
          </p:cNvPr>
          <p:cNvSpPr>
            <a:spLocks noGrp="1"/>
          </p:cNvSpPr>
          <p:nvPr>
            <p:ph idx="1"/>
          </p:nvPr>
        </p:nvSpPr>
        <p:spPr>
          <a:xfrm>
            <a:off x="381000" y="1762125"/>
            <a:ext cx="7997190" cy="4450139"/>
          </a:xfrm>
        </p:spPr>
        <p:txBody>
          <a:bodyPr/>
          <a:lstStyle/>
          <a:p>
            <a:r>
              <a:rPr lang="en-US" sz="1600"/>
              <a:t>GSA/IBM will primarily offer self-paced, End-User training and deliver it to customer LMS. This includes:</a:t>
            </a:r>
          </a:p>
          <a:p>
            <a:pPr lvl="1"/>
            <a:r>
              <a:rPr lang="en-US" sz="1600"/>
              <a:t>Micro Videos by Role</a:t>
            </a:r>
          </a:p>
          <a:p>
            <a:pPr lvl="1"/>
            <a:r>
              <a:rPr lang="en-US" sz="1600"/>
              <a:t>Training Session Recordings by Role</a:t>
            </a:r>
          </a:p>
          <a:p>
            <a:pPr lvl="1"/>
            <a:r>
              <a:rPr lang="en-US" sz="1600"/>
              <a:t>Training Materials by Role (User Guides &amp; Quick Reference Guides)</a:t>
            </a:r>
          </a:p>
          <a:p>
            <a:endParaRPr lang="en-US" sz="1600"/>
          </a:p>
          <a:p>
            <a:r>
              <a:rPr lang="en-US" sz="1600"/>
              <a:t>IBM will provide Train-the-Trainer training to IBC and a limited number of agency superusers</a:t>
            </a:r>
          </a:p>
          <a:p>
            <a:endParaRPr lang="en-US" sz="1600"/>
          </a:p>
          <a:p>
            <a:r>
              <a:rPr lang="en-US" sz="1600"/>
              <a:t>Customer Central Resources: </a:t>
            </a:r>
          </a:p>
          <a:p>
            <a:pPr lvl="1"/>
            <a:r>
              <a:rPr lang="en-US" sz="1600">
                <a:hlinkClick r:id="rId3"/>
              </a:rPr>
              <a:t>https://ibc.doi.gov/FMD/eTravel/GoGov</a:t>
            </a:r>
            <a:br>
              <a:rPr lang="en-US" sz="800"/>
            </a:br>
            <a:endParaRPr lang="en-US" sz="800"/>
          </a:p>
        </p:txBody>
      </p:sp>
      <p:sp>
        <p:nvSpPr>
          <p:cNvPr id="4" name="Footer Placeholder 1">
            <a:extLst>
              <a:ext uri="{FF2B5EF4-FFF2-40B4-BE49-F238E27FC236}">
                <a16:creationId xmlns:a16="http://schemas.microsoft.com/office/drawing/2014/main" id="{0BA88142-2BE0-A282-893E-8B4989CD786D}"/>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
        <p:nvSpPr>
          <p:cNvPr id="6" name="Content Placeholder 2">
            <a:extLst>
              <a:ext uri="{FF2B5EF4-FFF2-40B4-BE49-F238E27FC236}">
                <a16:creationId xmlns:a16="http://schemas.microsoft.com/office/drawing/2014/main" id="{43C54D23-932C-13BA-D58B-C9B0B3C6B5C6}"/>
              </a:ext>
            </a:extLst>
          </p:cNvPr>
          <p:cNvSpPr txBox="1">
            <a:spLocks/>
          </p:cNvSpPr>
          <p:nvPr/>
        </p:nvSpPr>
        <p:spPr>
          <a:xfrm>
            <a:off x="8378190" y="1057275"/>
            <a:ext cx="3486150" cy="2152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US" sz="1600" b="1" u="sng">
                <a:solidFill>
                  <a:srgbClr val="00599A"/>
                </a:solidFill>
              </a:rPr>
              <a:t>Training Materials By Role</a:t>
            </a:r>
            <a:endParaRPr lang="en-US" sz="1600" b="1" u="sng">
              <a:solidFill>
                <a:srgbClr val="00599A"/>
              </a:solidFill>
              <a:hlinkClick r:id="rId4">
                <a:extLst>
                  <a:ext uri="{A12FA001-AC4F-418D-AE19-62706E023703}">
                    <ahyp:hlinkClr xmlns:ahyp="http://schemas.microsoft.com/office/drawing/2018/hyperlinkcolor" val="tx"/>
                  </a:ext>
                </a:extLst>
              </a:hlinkClick>
            </a:endParaRPr>
          </a:p>
          <a:p>
            <a:pPr>
              <a:lnSpc>
                <a:spcPct val="100000"/>
              </a:lnSpc>
            </a:pPr>
            <a:r>
              <a:rPr lang="en-US" sz="1400">
                <a:solidFill>
                  <a:srgbClr val="00599A"/>
                </a:solidFill>
                <a:hlinkClick r:id="rId4">
                  <a:extLst>
                    <a:ext uri="{A12FA001-AC4F-418D-AE19-62706E023703}">
                      <ahyp:hlinkClr xmlns:ahyp="http://schemas.microsoft.com/office/drawing/2018/hyperlinkcolor" val="tx"/>
                    </a:ext>
                  </a:extLst>
                </a:hlinkClick>
              </a:rPr>
              <a:t>Traveler/Travel Arranger Materials</a:t>
            </a:r>
            <a:endParaRPr lang="en-US" sz="1400">
              <a:solidFill>
                <a:srgbClr val="00599A"/>
              </a:solidFill>
            </a:endParaRPr>
          </a:p>
          <a:p>
            <a:pPr>
              <a:lnSpc>
                <a:spcPct val="100000"/>
              </a:lnSpc>
            </a:pPr>
            <a:r>
              <a:rPr lang="en-US" sz="1400">
                <a:solidFill>
                  <a:srgbClr val="00599A"/>
                </a:solidFill>
                <a:hlinkClick r:id="rId5">
                  <a:extLst>
                    <a:ext uri="{A12FA001-AC4F-418D-AE19-62706E023703}">
                      <ahyp:hlinkClr xmlns:ahyp="http://schemas.microsoft.com/office/drawing/2018/hyperlinkcolor" val="tx"/>
                    </a:ext>
                  </a:extLst>
                </a:hlinkClick>
              </a:rPr>
              <a:t>Travel Approver/Reviewer Materials</a:t>
            </a:r>
            <a:endParaRPr lang="en-US" sz="1400">
              <a:solidFill>
                <a:srgbClr val="00599A"/>
              </a:solidFill>
            </a:endParaRPr>
          </a:p>
          <a:p>
            <a:pPr>
              <a:lnSpc>
                <a:spcPct val="100000"/>
              </a:lnSpc>
            </a:pPr>
            <a:r>
              <a:rPr lang="en-US" sz="1400">
                <a:solidFill>
                  <a:srgbClr val="00599A"/>
                </a:solidFill>
                <a:hlinkClick r:id="rId6">
                  <a:extLst>
                    <a:ext uri="{A12FA001-AC4F-418D-AE19-62706E023703}">
                      <ahyp:hlinkClr xmlns:ahyp="http://schemas.microsoft.com/office/drawing/2018/hyperlinkcolor" val="tx"/>
                    </a:ext>
                  </a:extLst>
                </a:hlinkClick>
              </a:rPr>
              <a:t>Agency Administrator Materials</a:t>
            </a:r>
            <a:endParaRPr lang="en-US" sz="1400">
              <a:solidFill>
                <a:srgbClr val="00599A"/>
              </a:solidFill>
            </a:endParaRPr>
          </a:p>
          <a:p>
            <a:pPr>
              <a:lnSpc>
                <a:spcPct val="100000"/>
              </a:lnSpc>
            </a:pPr>
            <a:r>
              <a:rPr lang="en-US" sz="1400">
                <a:solidFill>
                  <a:srgbClr val="00599A"/>
                </a:solidFill>
                <a:hlinkClick r:id="rId7">
                  <a:extLst>
                    <a:ext uri="{A12FA001-AC4F-418D-AE19-62706E023703}">
                      <ahyp:hlinkClr xmlns:ahyp="http://schemas.microsoft.com/office/drawing/2018/hyperlinkcolor" val="tx"/>
                    </a:ext>
                  </a:extLst>
                </a:hlinkClick>
              </a:rPr>
              <a:t>Reporting Official Materials</a:t>
            </a:r>
            <a:endParaRPr lang="en-US" sz="1400">
              <a:solidFill>
                <a:srgbClr val="00599A"/>
              </a:solidFill>
            </a:endParaRPr>
          </a:p>
          <a:p>
            <a:pPr>
              <a:lnSpc>
                <a:spcPct val="100000"/>
              </a:lnSpc>
            </a:pPr>
            <a:r>
              <a:rPr lang="en-US" sz="1400">
                <a:solidFill>
                  <a:srgbClr val="00599A"/>
                </a:solidFill>
                <a:hlinkClick r:id="rId8">
                  <a:extLst>
                    <a:ext uri="{A12FA001-AC4F-418D-AE19-62706E023703}">
                      <ahyp:hlinkClr xmlns:ahyp="http://schemas.microsoft.com/office/drawing/2018/hyperlinkcolor" val="tx"/>
                    </a:ext>
                  </a:extLst>
                </a:hlinkClick>
              </a:rPr>
              <a:t>Agency Trainer Materials</a:t>
            </a:r>
            <a:endParaRPr lang="en-US" sz="1400">
              <a:solidFill>
                <a:srgbClr val="00599A"/>
              </a:solidFill>
            </a:endParaRPr>
          </a:p>
        </p:txBody>
      </p:sp>
      <p:sp>
        <p:nvSpPr>
          <p:cNvPr id="7" name="TextBox 6">
            <a:extLst>
              <a:ext uri="{FF2B5EF4-FFF2-40B4-BE49-F238E27FC236}">
                <a16:creationId xmlns:a16="http://schemas.microsoft.com/office/drawing/2014/main" id="{B799CF3C-3ADB-E869-B057-712D775421C7}"/>
              </a:ext>
            </a:extLst>
          </p:cNvPr>
          <p:cNvSpPr txBox="1"/>
          <p:nvPr/>
        </p:nvSpPr>
        <p:spPr>
          <a:xfrm>
            <a:off x="8378190" y="3666075"/>
            <a:ext cx="3381375" cy="3015954"/>
          </a:xfrm>
          <a:prstGeom prst="rect">
            <a:avLst/>
          </a:prstGeom>
          <a:noFill/>
        </p:spPr>
        <p:txBody>
          <a:bodyPr wrap="square" rtlCol="0">
            <a:spAutoFit/>
          </a:bodyPr>
          <a:lstStyle/>
          <a:p>
            <a:pPr>
              <a:lnSpc>
                <a:spcPct val="150000"/>
              </a:lnSpc>
            </a:pPr>
            <a:r>
              <a:rPr lang="en-US" sz="1600" b="1">
                <a:solidFill>
                  <a:srgbClr val="00599A"/>
                </a:solidFill>
                <a:latin typeface="Aptos" panose="020B0004020202020204" pitchFamily="34" charset="0"/>
                <a:hlinkClick r:id="rId9">
                  <a:extLst>
                    <a:ext uri="{A12FA001-AC4F-418D-AE19-62706E023703}">
                      <ahyp:hlinkClr xmlns:ahyp="http://schemas.microsoft.com/office/drawing/2018/hyperlinkcolor" val="tx"/>
                    </a:ext>
                  </a:extLst>
                </a:hlinkClick>
              </a:rPr>
              <a:t>Videos/Demos</a:t>
            </a:r>
            <a:endParaRPr lang="en-US" sz="1600" b="1">
              <a:solidFill>
                <a:srgbClr val="00599A"/>
              </a:solidFill>
              <a:latin typeface="Aptos" panose="020B0004020202020204" pitchFamily="34" charset="0"/>
            </a:endParaRPr>
          </a:p>
          <a:p>
            <a:pPr marL="285750" indent="-285750">
              <a:lnSpc>
                <a:spcPct val="150000"/>
              </a:lnSpc>
              <a:buFont typeface="Wingdings" panose="05000000000000000000" pitchFamily="2" charset="2"/>
              <a:buChar char="§"/>
            </a:pPr>
            <a:r>
              <a:rPr lang="en-US" sz="1400">
                <a:solidFill>
                  <a:srgbClr val="00599A"/>
                </a:solidFill>
                <a:latin typeface="Aptos" panose="020B0004020202020204" pitchFamily="34" charset="0"/>
                <a:hlinkClick r:id="rId10">
                  <a:extLst>
                    <a:ext uri="{A12FA001-AC4F-418D-AE19-62706E023703}">
                      <ahyp:hlinkClr xmlns:ahyp="http://schemas.microsoft.com/office/drawing/2018/hyperlinkcolor" val="tx"/>
                    </a:ext>
                  </a:extLst>
                </a:hlinkClick>
              </a:rPr>
              <a:t>Traveler/Travel Arranger Micro Videos</a:t>
            </a:r>
            <a:endParaRPr lang="en-US" sz="1400">
              <a:solidFill>
                <a:srgbClr val="00599A"/>
              </a:solidFill>
              <a:latin typeface="Aptos" panose="020B0004020202020204" pitchFamily="34" charset="0"/>
            </a:endParaRPr>
          </a:p>
          <a:p>
            <a:pPr marL="285750" indent="-285750">
              <a:lnSpc>
                <a:spcPct val="150000"/>
              </a:lnSpc>
              <a:buFont typeface="Wingdings" panose="05000000000000000000" pitchFamily="2" charset="2"/>
              <a:buChar char="§"/>
            </a:pPr>
            <a:r>
              <a:rPr lang="en-US" sz="1400">
                <a:solidFill>
                  <a:srgbClr val="00599A"/>
                </a:solidFill>
                <a:latin typeface="Aptos" panose="020B0004020202020204" pitchFamily="34" charset="0"/>
                <a:hlinkClick r:id="rId11">
                  <a:extLst>
                    <a:ext uri="{A12FA001-AC4F-418D-AE19-62706E023703}">
                      <ahyp:hlinkClr xmlns:ahyp="http://schemas.microsoft.com/office/drawing/2018/hyperlinkcolor" val="tx"/>
                    </a:ext>
                  </a:extLst>
                </a:hlinkClick>
              </a:rPr>
              <a:t>Approver/Reviewer Micro Videos</a:t>
            </a:r>
            <a:endParaRPr lang="en-US" sz="1400">
              <a:solidFill>
                <a:srgbClr val="00599A"/>
              </a:solidFill>
              <a:latin typeface="Aptos" panose="020B0004020202020204" pitchFamily="34" charset="0"/>
            </a:endParaRPr>
          </a:p>
          <a:p>
            <a:pPr marL="285750" indent="-285750">
              <a:lnSpc>
                <a:spcPct val="150000"/>
              </a:lnSpc>
              <a:buFont typeface="Wingdings" panose="05000000000000000000" pitchFamily="2" charset="2"/>
              <a:buChar char="§"/>
            </a:pPr>
            <a:r>
              <a:rPr lang="en-US" sz="1400">
                <a:solidFill>
                  <a:srgbClr val="00599A"/>
                </a:solidFill>
                <a:latin typeface="Aptos" panose="020B0004020202020204" pitchFamily="34" charset="0"/>
                <a:hlinkClick r:id="rId12">
                  <a:extLst>
                    <a:ext uri="{A12FA001-AC4F-418D-AE19-62706E023703}">
                      <ahyp:hlinkClr xmlns:ahyp="http://schemas.microsoft.com/office/drawing/2018/hyperlinkcolor" val="tx"/>
                    </a:ext>
                  </a:extLst>
                </a:hlinkClick>
              </a:rPr>
              <a:t>Agency Administrator Micro Videos</a:t>
            </a:r>
            <a:endParaRPr lang="en-US" sz="1400">
              <a:solidFill>
                <a:srgbClr val="00599A"/>
              </a:solidFill>
              <a:latin typeface="Aptos" panose="020B0004020202020204" pitchFamily="34" charset="0"/>
            </a:endParaRPr>
          </a:p>
          <a:p>
            <a:pPr marL="285750" indent="-285750">
              <a:lnSpc>
                <a:spcPct val="150000"/>
              </a:lnSpc>
              <a:buFont typeface="Wingdings" panose="05000000000000000000" pitchFamily="2" charset="2"/>
              <a:buChar char="§"/>
            </a:pPr>
            <a:r>
              <a:rPr lang="en-US" sz="1400">
                <a:solidFill>
                  <a:srgbClr val="00599A"/>
                </a:solidFill>
                <a:latin typeface="Aptos" panose="020B0004020202020204" pitchFamily="34" charset="0"/>
                <a:hlinkClick r:id="rId13">
                  <a:extLst>
                    <a:ext uri="{A12FA001-AC4F-418D-AE19-62706E023703}">
                      <ahyp:hlinkClr xmlns:ahyp="http://schemas.microsoft.com/office/drawing/2018/hyperlinkcolor" val="tx"/>
                    </a:ext>
                  </a:extLst>
                </a:hlinkClick>
              </a:rPr>
              <a:t>Reporting Official Micro Videos</a:t>
            </a:r>
            <a:endParaRPr lang="en-US" sz="1400">
              <a:solidFill>
                <a:srgbClr val="00599A"/>
              </a:solidFill>
              <a:latin typeface="Aptos" panose="020B0004020202020204" pitchFamily="34" charset="0"/>
            </a:endParaRPr>
          </a:p>
          <a:p>
            <a:pPr marL="285750" indent="-285750">
              <a:lnSpc>
                <a:spcPct val="150000"/>
              </a:lnSpc>
              <a:buFont typeface="Wingdings" panose="05000000000000000000" pitchFamily="2" charset="2"/>
              <a:buChar char="§"/>
            </a:pPr>
            <a:r>
              <a:rPr lang="en-US" sz="1400">
                <a:solidFill>
                  <a:srgbClr val="00599A"/>
                </a:solidFill>
                <a:latin typeface="Aptos" panose="020B0004020202020204" pitchFamily="34" charset="0"/>
                <a:hlinkClick r:id="rId14">
                  <a:extLst>
                    <a:ext uri="{A12FA001-AC4F-418D-AE19-62706E023703}">
                      <ahyp:hlinkClr xmlns:ahyp="http://schemas.microsoft.com/office/drawing/2018/hyperlinkcolor" val="tx"/>
                    </a:ext>
                  </a:extLst>
                </a:hlinkClick>
              </a:rPr>
              <a:t>Demo Videos</a:t>
            </a:r>
            <a:endParaRPr lang="en-US" sz="1400">
              <a:solidFill>
                <a:srgbClr val="00599A"/>
              </a:solidFill>
              <a:latin typeface="Aptos" panose="020B0004020202020204" pitchFamily="34" charset="0"/>
            </a:endParaRPr>
          </a:p>
          <a:p>
            <a:pPr marL="285750" indent="-285750">
              <a:lnSpc>
                <a:spcPct val="150000"/>
              </a:lnSpc>
              <a:buFont typeface="Wingdings" panose="05000000000000000000" pitchFamily="2" charset="2"/>
              <a:buChar char="§"/>
            </a:pPr>
            <a:r>
              <a:rPr lang="en-US" sz="1400">
                <a:solidFill>
                  <a:srgbClr val="00599A"/>
                </a:solidFill>
                <a:latin typeface="Aptos" panose="020B0004020202020204" pitchFamily="34" charset="0"/>
              </a:rPr>
              <a:t>Travel &amp; Expense Standards Videos</a:t>
            </a:r>
          </a:p>
          <a:p>
            <a:pPr marL="285750" indent="-285750">
              <a:lnSpc>
                <a:spcPct val="150000"/>
              </a:lnSpc>
              <a:buFont typeface="Wingdings" panose="05000000000000000000" pitchFamily="2" charset="2"/>
              <a:buChar char="§"/>
            </a:pPr>
            <a:endParaRPr lang="en-US" sz="1400">
              <a:solidFill>
                <a:srgbClr val="00599A"/>
              </a:solidFill>
              <a:latin typeface="Aptos" panose="020B0004020202020204" pitchFamily="34" charset="0"/>
            </a:endParaRPr>
          </a:p>
          <a:p>
            <a:pPr algn="ctr">
              <a:lnSpc>
                <a:spcPct val="150000"/>
              </a:lnSpc>
            </a:pPr>
            <a:r>
              <a:rPr lang="en-US" sz="1100">
                <a:solidFill>
                  <a:srgbClr val="00599A"/>
                </a:solidFill>
                <a:latin typeface="Aptos" panose="020B0004020202020204" pitchFamily="34" charset="0"/>
              </a:rPr>
              <a:t>*Click on titles to view trainings/demos</a:t>
            </a:r>
          </a:p>
        </p:txBody>
      </p:sp>
    </p:spTree>
    <p:extLst>
      <p:ext uri="{BB962C8B-B14F-4D97-AF65-F5344CB8AC3E}">
        <p14:creationId xmlns:p14="http://schemas.microsoft.com/office/powerpoint/2010/main" val="193208439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C9CB-850D-169B-C3E3-FE5650956D78}"/>
              </a:ext>
            </a:extLst>
          </p:cNvPr>
          <p:cNvSpPr>
            <a:spLocks noGrp="1"/>
          </p:cNvSpPr>
          <p:nvPr>
            <p:ph type="title"/>
          </p:nvPr>
        </p:nvSpPr>
        <p:spPr>
          <a:xfrm>
            <a:off x="0" y="96589"/>
            <a:ext cx="11216640" cy="484632"/>
          </a:xfrm>
        </p:spPr>
        <p:txBody>
          <a:bodyPr anchor="ctr">
            <a:normAutofit/>
          </a:bodyPr>
          <a:lstStyle/>
          <a:p>
            <a:r>
              <a:rPr lang="en-US" sz="2800">
                <a:solidFill>
                  <a:srgbClr val="00599A"/>
                </a:solidFill>
              </a:rPr>
              <a:t>Agenda</a:t>
            </a:r>
          </a:p>
        </p:txBody>
      </p:sp>
      <p:pic>
        <p:nvPicPr>
          <p:cNvPr id="7" name="Content Placeholder 6">
            <a:extLst>
              <a:ext uri="{FF2B5EF4-FFF2-40B4-BE49-F238E27FC236}">
                <a16:creationId xmlns:a16="http://schemas.microsoft.com/office/drawing/2014/main" id="{4487B227-EF2C-A8D8-7184-9D16091720A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48051" y="262803"/>
            <a:ext cx="1091377" cy="1094036"/>
          </a:xfrm>
          <a:prstGeom prst="rect">
            <a:avLst/>
          </a:prstGeom>
        </p:spPr>
      </p:pic>
      <p:graphicFrame>
        <p:nvGraphicFramePr>
          <p:cNvPr id="6" name="Content Placeholder 2">
            <a:extLst>
              <a:ext uri="{FF2B5EF4-FFF2-40B4-BE49-F238E27FC236}">
                <a16:creationId xmlns:a16="http://schemas.microsoft.com/office/drawing/2014/main" id="{E5C16E25-4C20-4608-6E01-028B4A9FA75A}"/>
              </a:ext>
            </a:extLst>
          </p:cNvPr>
          <p:cNvGraphicFramePr>
            <a:graphicFrameLocks noGrp="1"/>
          </p:cNvGraphicFramePr>
          <p:nvPr>
            <p:ph sz="half" idx="2"/>
            <p:extLst>
              <p:ext uri="{D42A27DB-BD31-4B8C-83A1-F6EECF244321}">
                <p14:modId xmlns:p14="http://schemas.microsoft.com/office/powerpoint/2010/main" val="1525034784"/>
              </p:ext>
            </p:extLst>
          </p:nvPr>
        </p:nvGraphicFramePr>
        <p:xfrm>
          <a:off x="1497256" y="1063876"/>
          <a:ext cx="9197488" cy="50439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1">
            <a:extLst>
              <a:ext uri="{FF2B5EF4-FFF2-40B4-BE49-F238E27FC236}">
                <a16:creationId xmlns:a16="http://schemas.microsoft.com/office/drawing/2014/main" id="{61FCCE82-BA93-B07A-841A-D8B0CA818C45}"/>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120105485"/>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28E09-1236-613C-E7BC-6D452C0A9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7405A-426A-DA78-724E-42DE60E597ED}"/>
              </a:ext>
            </a:extLst>
          </p:cNvPr>
          <p:cNvSpPr>
            <a:spLocks noGrp="1"/>
          </p:cNvSpPr>
          <p:nvPr>
            <p:ph type="title"/>
          </p:nvPr>
        </p:nvSpPr>
        <p:spPr>
          <a:xfrm>
            <a:off x="0" y="90342"/>
            <a:ext cx="12188952" cy="484632"/>
          </a:xfrm>
        </p:spPr>
        <p:txBody>
          <a:bodyPr>
            <a:normAutofit/>
          </a:bodyPr>
          <a:lstStyle/>
          <a:p>
            <a:r>
              <a:rPr lang="en-US" sz="2800">
                <a:solidFill>
                  <a:srgbClr val="00599A"/>
                </a:solidFill>
              </a:rPr>
              <a:t>Next steps</a:t>
            </a:r>
          </a:p>
        </p:txBody>
      </p:sp>
      <p:sp>
        <p:nvSpPr>
          <p:cNvPr id="3" name="Content Placeholder 2">
            <a:extLst>
              <a:ext uri="{FF2B5EF4-FFF2-40B4-BE49-F238E27FC236}">
                <a16:creationId xmlns:a16="http://schemas.microsoft.com/office/drawing/2014/main" id="{7B8C2AA4-095E-820E-05C7-8993F3152ACD}"/>
              </a:ext>
            </a:extLst>
          </p:cNvPr>
          <p:cNvSpPr>
            <a:spLocks noGrp="1"/>
          </p:cNvSpPr>
          <p:nvPr>
            <p:ph idx="1"/>
          </p:nvPr>
        </p:nvSpPr>
        <p:spPr/>
        <p:txBody>
          <a:bodyPr/>
          <a:lstStyle/>
          <a:p>
            <a:r>
              <a:rPr lang="en-US" sz="1600"/>
              <a:t>Customer agencies to identify Security POCs and provide to IBC by June 30</a:t>
            </a:r>
            <a:r>
              <a:rPr lang="en-US" sz="1600" baseline="30000"/>
              <a:t>th</a:t>
            </a:r>
            <a:r>
              <a:rPr lang="en-US" sz="1600"/>
              <a:t>.</a:t>
            </a:r>
          </a:p>
          <a:p>
            <a:pPr lvl="1"/>
            <a:r>
              <a:rPr lang="en-US" sz="1600"/>
              <a:t>Request access and review GO.gov FedRAMP package available on FedRAMP marketplace.</a:t>
            </a:r>
          </a:p>
          <a:p>
            <a:pPr lvl="1"/>
            <a:r>
              <a:rPr lang="en-US" sz="1600"/>
              <a:t>Review TMC’s Memorandum For Record (MFR/ATO) documentation on Connect.gov.</a:t>
            </a:r>
          </a:p>
          <a:p>
            <a:r>
              <a:rPr lang="en-US" sz="1600"/>
              <a:t>Agencies to provide Agency Communications Manager to IBC by June 26</a:t>
            </a:r>
            <a:r>
              <a:rPr lang="en-US" sz="1600" baseline="30000"/>
              <a:t>th</a:t>
            </a:r>
            <a:r>
              <a:rPr lang="en-US" sz="1600"/>
              <a:t>.</a:t>
            </a:r>
          </a:p>
          <a:p>
            <a:r>
              <a:rPr lang="en-US" sz="1600"/>
              <a:t>IBC will draft configurations on behalf of customer agencies based on ETS2 configurations and identify gaps by July 29th.</a:t>
            </a:r>
          </a:p>
          <a:p>
            <a:r>
              <a:rPr lang="en-US" sz="1600"/>
              <a:t>IBC to document initial gaps and will provide to the agencies for review and input by July 29th.</a:t>
            </a:r>
          </a:p>
          <a:p>
            <a:r>
              <a:rPr lang="en-US" sz="1600"/>
              <a:t>Agencies to think about how to adopt the GO.gov organizational structure and submit questions to IBC by July 29th.</a:t>
            </a:r>
          </a:p>
          <a:p>
            <a:r>
              <a:rPr lang="en-US" sz="1600"/>
              <a:t>Review functional scenarios and provide additional scenarios to IBC by July 15th.  </a:t>
            </a:r>
          </a:p>
          <a:p>
            <a:endParaRPr lang="en-US" sz="1600"/>
          </a:p>
          <a:p>
            <a:endParaRPr lang="en-US" sz="1600"/>
          </a:p>
          <a:p>
            <a:endParaRPr lang="en-US" sz="1600"/>
          </a:p>
          <a:p>
            <a:endParaRPr lang="en-US" sz="1600"/>
          </a:p>
          <a:p>
            <a:endParaRPr lang="en-US" sz="1600"/>
          </a:p>
        </p:txBody>
      </p:sp>
      <p:sp>
        <p:nvSpPr>
          <p:cNvPr id="4" name="Footer Placeholder 1">
            <a:extLst>
              <a:ext uri="{FF2B5EF4-FFF2-40B4-BE49-F238E27FC236}">
                <a16:creationId xmlns:a16="http://schemas.microsoft.com/office/drawing/2014/main" id="{AD4BF396-E3F4-2EBD-0D94-262984FBA533}"/>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1961749611"/>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C7FB6-3F41-905E-15BB-98E86864824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4338A93-1318-34E8-5743-B81845218810}"/>
              </a:ext>
            </a:extLst>
          </p:cNvPr>
          <p:cNvSpPr>
            <a:spLocks noGrp="1"/>
          </p:cNvSpPr>
          <p:nvPr>
            <p:ph type="title"/>
          </p:nvPr>
        </p:nvSpPr>
        <p:spPr>
          <a:xfrm>
            <a:off x="0" y="96184"/>
            <a:ext cx="11430000" cy="789642"/>
          </a:xfrm>
        </p:spPr>
        <p:txBody>
          <a:bodyPr/>
          <a:lstStyle/>
          <a:p>
            <a:r>
              <a:rPr lang="en-US" sz="4000">
                <a:solidFill>
                  <a:srgbClr val="00599A"/>
                </a:solidFill>
              </a:rPr>
              <a:t>Open Floor Questions</a:t>
            </a:r>
          </a:p>
        </p:txBody>
      </p:sp>
      <p:sp>
        <p:nvSpPr>
          <p:cNvPr id="2" name="Footer Placeholder 1">
            <a:extLst>
              <a:ext uri="{FF2B5EF4-FFF2-40B4-BE49-F238E27FC236}">
                <a16:creationId xmlns:a16="http://schemas.microsoft.com/office/drawing/2014/main" id="{ABC7388B-562D-8CE0-7155-44EA8619F2C8}"/>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
        <p:nvSpPr>
          <p:cNvPr id="14" name="Content Placeholder 2">
            <a:extLst>
              <a:ext uri="{FF2B5EF4-FFF2-40B4-BE49-F238E27FC236}">
                <a16:creationId xmlns:a16="http://schemas.microsoft.com/office/drawing/2014/main" id="{8619674F-5D19-0E99-4694-90DD37FA851F}"/>
              </a:ext>
            </a:extLst>
          </p:cNvPr>
          <p:cNvSpPr txBox="1">
            <a:spLocks/>
          </p:cNvSpPr>
          <p:nvPr/>
        </p:nvSpPr>
        <p:spPr>
          <a:xfrm>
            <a:off x="381000" y="4927108"/>
            <a:ext cx="11430000" cy="12851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400" kern="1200">
                <a:solidFill>
                  <a:schemeClr val="tx1">
                    <a:tint val="75000"/>
                  </a:schemeClr>
                </a:solidFill>
                <a:latin typeface="Aptos" panose="020B0004020202020204" pitchFamily="34" charset="0"/>
                <a:ea typeface="+mn-ea"/>
                <a:cs typeface="+mn-cs"/>
              </a:defRPr>
            </a:lvl1pPr>
            <a:lvl2pPr marL="457200" indent="0" algn="l" defTabSz="914400" rtl="0" eaLnBrk="1" latinLnBrk="0" hangingPunct="1">
              <a:lnSpc>
                <a:spcPct val="90000"/>
              </a:lnSpc>
              <a:spcBef>
                <a:spcPts val="500"/>
              </a:spcBef>
              <a:buClr>
                <a:schemeClr val="accent1"/>
              </a:buClr>
              <a:buFont typeface="Wingdings" panose="05000000000000000000" pitchFamily="2" charset="2"/>
              <a:buNone/>
              <a:defRPr sz="2000" kern="1200">
                <a:solidFill>
                  <a:schemeClr val="tx1">
                    <a:tint val="75000"/>
                  </a:schemeClr>
                </a:solidFill>
                <a:latin typeface="Aptos" panose="020B0004020202020204" pitchFamily="34" charset="0"/>
                <a:ea typeface="+mn-ea"/>
                <a:cs typeface="+mn-cs"/>
              </a:defRPr>
            </a:lvl2pPr>
            <a:lvl3pPr marL="914400" indent="0" algn="l" defTabSz="914400" rtl="0" eaLnBrk="1" latinLnBrk="0" hangingPunct="1">
              <a:lnSpc>
                <a:spcPct val="90000"/>
              </a:lnSpc>
              <a:spcBef>
                <a:spcPts val="500"/>
              </a:spcBef>
              <a:buClr>
                <a:schemeClr val="accent1"/>
              </a:buClr>
              <a:buFont typeface="Wingdings" panose="05000000000000000000" pitchFamily="2" charset="2"/>
              <a:buNone/>
              <a:defRPr sz="1800" kern="1200">
                <a:solidFill>
                  <a:schemeClr val="tx1">
                    <a:tint val="75000"/>
                  </a:schemeClr>
                </a:solidFill>
                <a:latin typeface="Aptos" panose="020B0004020202020204" pitchFamily="34" charset="0"/>
                <a:ea typeface="+mn-ea"/>
                <a:cs typeface="+mn-cs"/>
              </a:defRPr>
            </a:lvl3pPr>
            <a:lvl4pPr marL="1371600" indent="0" algn="l"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tint val="75000"/>
                  </a:schemeClr>
                </a:solidFill>
                <a:latin typeface="Aptos" panose="020B0004020202020204" pitchFamily="34" charset="0"/>
                <a:ea typeface="+mn-ea"/>
                <a:cs typeface="+mn-cs"/>
              </a:defRPr>
            </a:lvl4pPr>
            <a:lvl5pPr marL="1828800" indent="0" algn="l"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tint val="75000"/>
                  </a:schemeClr>
                </a:solidFill>
                <a:latin typeface="Aptos" panose="020B00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1100"/>
              <a:t>Please ensure that the GO.gov Customer Success Team is included on all communications involving IBC or GSA related to GO.gov transition, coordination, issue resolution, scheduling, requirements clarification, or implementation support. </a:t>
            </a:r>
          </a:p>
          <a:p>
            <a:pPr algn="ctr"/>
            <a:r>
              <a:rPr lang="en-US" sz="1100"/>
              <a:t>Including the Customer Success Team ensures continuity of communication, timely awareness of customer needs, proper coordination across stakeholders, and alignment with established GO.gov support and governance processes. This will help maintain clear accountability, reduce communication gaps, and support a disciplined, customer-focused transition effort.</a:t>
            </a:r>
          </a:p>
          <a:p>
            <a:pPr lvl="1"/>
            <a:endParaRPr lang="en-US" sz="1100"/>
          </a:p>
        </p:txBody>
      </p:sp>
      <p:sp>
        <p:nvSpPr>
          <p:cNvPr id="3" name="TextBox 2">
            <a:extLst>
              <a:ext uri="{FF2B5EF4-FFF2-40B4-BE49-F238E27FC236}">
                <a16:creationId xmlns:a16="http://schemas.microsoft.com/office/drawing/2014/main" id="{E0E20B16-AE1E-E1AA-F8C3-231F41F9FC4D}"/>
              </a:ext>
            </a:extLst>
          </p:cNvPr>
          <p:cNvSpPr txBox="1"/>
          <p:nvPr/>
        </p:nvSpPr>
        <p:spPr>
          <a:xfrm>
            <a:off x="1590582" y="2000061"/>
            <a:ext cx="9010835" cy="3139321"/>
          </a:xfrm>
          <a:prstGeom prst="rect">
            <a:avLst/>
          </a:prstGeom>
          <a:noFill/>
        </p:spPr>
        <p:txBody>
          <a:bodyPr wrap="square" rtlCol="0">
            <a:spAutoFit/>
          </a:bodyPr>
          <a:lstStyle/>
          <a:p>
            <a:pPr algn="ctr"/>
            <a:r>
              <a:rPr lang="en-US" b="1">
                <a:latin typeface="Aptos" panose="020B0004020202020204" pitchFamily="34" charset="0"/>
              </a:rPr>
              <a:t>Customer Success Team</a:t>
            </a:r>
          </a:p>
          <a:p>
            <a:endParaRPr lang="en-US">
              <a:latin typeface="Aptos" panose="020B0004020202020204" pitchFamily="34" charset="0"/>
            </a:endParaRPr>
          </a:p>
          <a:p>
            <a:r>
              <a:rPr lang="en-US">
                <a:latin typeface="Aptos" panose="020B0004020202020204" pitchFamily="34" charset="0"/>
              </a:rPr>
              <a:t>Chief, FSD &amp; IBC Customer Relationship Management – Day, Meredith (</a:t>
            </a:r>
            <a:r>
              <a:rPr lang="en-US">
                <a:latin typeface="Aptos" panose="020B0004020202020204" pitchFamily="34" charset="0"/>
                <a:hlinkClick r:id="rId3"/>
              </a:rPr>
              <a:t>mday@ibc.doi.gov</a:t>
            </a:r>
            <a:r>
              <a:rPr lang="en-US">
                <a:latin typeface="Aptos" panose="020B0004020202020204" pitchFamily="34" charset="0"/>
              </a:rPr>
              <a:t>)</a:t>
            </a:r>
          </a:p>
          <a:p>
            <a:endParaRPr lang="en-US">
              <a:latin typeface="Aptos" panose="020B0004020202020204" pitchFamily="34" charset="0"/>
            </a:endParaRPr>
          </a:p>
          <a:p>
            <a:r>
              <a:rPr lang="en-US">
                <a:latin typeface="Aptos" panose="020B0004020202020204" pitchFamily="34" charset="0"/>
              </a:rPr>
              <a:t>Communications Lead – Sachse, Giselle M (</a:t>
            </a:r>
            <a:r>
              <a:rPr lang="en-US">
                <a:latin typeface="Aptos" panose="020B0004020202020204" pitchFamily="34" charset="0"/>
                <a:hlinkClick r:id="rId4"/>
              </a:rPr>
              <a:t>giselle_sachse@ibc.doi.gov</a:t>
            </a:r>
            <a:r>
              <a:rPr lang="en-US">
                <a:latin typeface="Aptos" panose="020B0004020202020204" pitchFamily="34" charset="0"/>
              </a:rPr>
              <a:t>)</a:t>
            </a:r>
          </a:p>
          <a:p>
            <a:endParaRPr lang="en-US" b="1">
              <a:latin typeface="Aptos" panose="020B0004020202020204" pitchFamily="34" charset="0"/>
            </a:endParaRPr>
          </a:p>
          <a:p>
            <a:r>
              <a:rPr lang="en-US">
                <a:latin typeface="Aptos" panose="020B0004020202020204" pitchFamily="34" charset="0"/>
              </a:rPr>
              <a:t>FM Integration Lead - Bhandari, Sridevi N (</a:t>
            </a:r>
            <a:r>
              <a:rPr lang="en-US">
                <a:latin typeface="Aptos" panose="020B0004020202020204" pitchFamily="34" charset="0"/>
                <a:hlinkClick r:id="rId5"/>
              </a:rPr>
              <a:t>SRIDEVI_BHANDARI@IBC.DOI.GOV</a:t>
            </a:r>
            <a:r>
              <a:rPr lang="en-US">
                <a:latin typeface="Aptos" panose="020B0004020202020204" pitchFamily="34" charset="0"/>
              </a:rPr>
              <a:t>)</a:t>
            </a:r>
          </a:p>
          <a:p>
            <a:endParaRPr lang="en-US" b="1">
              <a:latin typeface="Aptos" panose="020B0004020202020204" pitchFamily="34" charset="0"/>
            </a:endParaRPr>
          </a:p>
          <a:p>
            <a:r>
              <a:rPr lang="en-US">
                <a:latin typeface="Aptos" panose="020B0004020202020204" pitchFamily="34" charset="0"/>
              </a:rPr>
              <a:t>Project Manager – Gates, Christopher D (</a:t>
            </a:r>
            <a:r>
              <a:rPr lang="en-US">
                <a:latin typeface="Aptos" panose="020B0004020202020204" pitchFamily="34" charset="0"/>
                <a:hlinkClick r:id="rId6"/>
              </a:rPr>
              <a:t>Christopher_gates@ibc.doi.gov</a:t>
            </a:r>
            <a:r>
              <a:rPr lang="en-US">
                <a:latin typeface="Aptos" panose="020B0004020202020204" pitchFamily="34" charset="0"/>
              </a:rPr>
              <a:t>)</a:t>
            </a:r>
          </a:p>
          <a:p>
            <a:endParaRPr lang="en-US">
              <a:latin typeface="Aptos" panose="020B0004020202020204" pitchFamily="34" charset="0"/>
            </a:endParaRPr>
          </a:p>
        </p:txBody>
      </p:sp>
    </p:spTree>
    <p:extLst>
      <p:ext uri="{BB962C8B-B14F-4D97-AF65-F5344CB8AC3E}">
        <p14:creationId xmlns:p14="http://schemas.microsoft.com/office/powerpoint/2010/main" val="51451913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42593-9C4A-E7DA-664D-F1E4347EE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DD03C-049E-6A20-4E4F-D35D509A0729}"/>
              </a:ext>
            </a:extLst>
          </p:cNvPr>
          <p:cNvSpPr>
            <a:spLocks noGrp="1"/>
          </p:cNvSpPr>
          <p:nvPr>
            <p:ph type="title"/>
          </p:nvPr>
        </p:nvSpPr>
        <p:spPr>
          <a:xfrm>
            <a:off x="0" y="94270"/>
            <a:ext cx="12188952" cy="484632"/>
          </a:xfrm>
        </p:spPr>
        <p:txBody>
          <a:bodyPr>
            <a:normAutofit/>
          </a:bodyPr>
          <a:lstStyle/>
          <a:p>
            <a:r>
              <a:rPr lang="en-US" sz="2800">
                <a:solidFill>
                  <a:srgbClr val="00599A"/>
                </a:solidFill>
              </a:rPr>
              <a:t>Connect.gov for GO.gov Information</a:t>
            </a:r>
          </a:p>
        </p:txBody>
      </p:sp>
      <p:sp>
        <p:nvSpPr>
          <p:cNvPr id="3" name="Content Placeholder 2">
            <a:extLst>
              <a:ext uri="{FF2B5EF4-FFF2-40B4-BE49-F238E27FC236}">
                <a16:creationId xmlns:a16="http://schemas.microsoft.com/office/drawing/2014/main" id="{1F7C9DED-B43D-BBE6-629B-5F42DB674114}"/>
              </a:ext>
            </a:extLst>
          </p:cNvPr>
          <p:cNvSpPr>
            <a:spLocks noGrp="1"/>
          </p:cNvSpPr>
          <p:nvPr>
            <p:ph idx="1"/>
          </p:nvPr>
        </p:nvSpPr>
        <p:spPr>
          <a:xfrm>
            <a:off x="379476" y="804216"/>
            <a:ext cx="11430000" cy="4749224"/>
          </a:xfrm>
        </p:spPr>
        <p:txBody>
          <a:bodyPr/>
          <a:lstStyle/>
          <a:p>
            <a:r>
              <a:rPr lang="en-US" sz="1600"/>
              <a:t>Register and establish a MAX.gov account to access Connect.gov</a:t>
            </a:r>
          </a:p>
          <a:p>
            <a:r>
              <a:rPr lang="en-US" sz="1600"/>
              <a:t>Log into </a:t>
            </a:r>
            <a:r>
              <a:rPr lang="en-US" sz="1600">
                <a:hlinkClick r:id="rId3"/>
              </a:rPr>
              <a:t>Connect.gov </a:t>
            </a:r>
            <a:r>
              <a:rPr lang="en-US" sz="1600"/>
              <a:t>to search for and access GO.gov useful information and updates:</a:t>
            </a:r>
          </a:p>
          <a:p>
            <a:pPr lvl="1"/>
            <a:r>
              <a:rPr lang="en-US" sz="1600"/>
              <a:t>Past and future GO.gov meeting details and materials</a:t>
            </a:r>
          </a:p>
          <a:p>
            <a:pPr lvl="1"/>
            <a:r>
              <a:rPr lang="en-US" sz="1600"/>
              <a:t>Transition Toolkit</a:t>
            </a:r>
          </a:p>
          <a:p>
            <a:pPr lvl="1"/>
            <a:r>
              <a:rPr lang="en-US" sz="1600"/>
              <a:t>Training materials</a:t>
            </a:r>
          </a:p>
          <a:p>
            <a:pPr lvl="1"/>
            <a:r>
              <a:rPr lang="en-US" sz="1600"/>
              <a:t>Change Management Network materials</a:t>
            </a:r>
          </a:p>
          <a:p>
            <a:pPr lvl="1"/>
            <a:r>
              <a:rPr lang="en-US" sz="1600"/>
              <a:t>Security information</a:t>
            </a:r>
          </a:p>
          <a:p>
            <a:r>
              <a:rPr lang="en-US" sz="1600"/>
              <a:t>Ensure Agency Travel Superuser POCs </a:t>
            </a:r>
            <a:r>
              <a:rPr lang="en-US" sz="1600" i="1"/>
              <a:t>establish a </a:t>
            </a:r>
            <a:r>
              <a:rPr lang="en-US" sz="1600" i="1">
                <a:hlinkClick r:id="rId3"/>
              </a:rPr>
              <a:t>MAX.gov</a:t>
            </a:r>
            <a:r>
              <a:rPr lang="en-US" sz="1600" i="1"/>
              <a:t> </a:t>
            </a:r>
            <a:r>
              <a:rPr lang="en-US" sz="1600"/>
              <a:t>account</a:t>
            </a:r>
            <a:r>
              <a:rPr lang="en-US" sz="1600" i="1"/>
              <a:t> </a:t>
            </a:r>
            <a:r>
              <a:rPr lang="en-US" sz="1600"/>
              <a:t>to access </a:t>
            </a:r>
            <a:r>
              <a:rPr lang="en-US" sz="1600">
                <a:hlinkClick r:id="rId3"/>
              </a:rPr>
              <a:t>Connect.gov</a:t>
            </a:r>
            <a:endParaRPr lang="en-US" sz="1600" i="1"/>
          </a:p>
          <a:p>
            <a:r>
              <a:rPr lang="en-US" sz="1600"/>
              <a:t>Contact MAX.gov Support for assistance</a:t>
            </a:r>
          </a:p>
          <a:p>
            <a:r>
              <a:rPr lang="en-US" sz="1600"/>
              <a:t>All Agency GO.gov meeting schedule is available on the resources above</a:t>
            </a:r>
          </a:p>
          <a:p>
            <a:pPr marL="0" indent="0">
              <a:buNone/>
            </a:pPr>
            <a:endParaRPr lang="en-US" sz="1600"/>
          </a:p>
          <a:p>
            <a:endParaRPr lang="en-US" sz="1600"/>
          </a:p>
          <a:p>
            <a:pPr lvl="2"/>
            <a:endParaRPr lang="en-US" sz="1600"/>
          </a:p>
          <a:p>
            <a:endParaRPr lang="en-US" sz="1600"/>
          </a:p>
        </p:txBody>
      </p:sp>
      <p:pic>
        <p:nvPicPr>
          <p:cNvPr id="6" name="Picture 5">
            <a:extLst>
              <a:ext uri="{FF2B5EF4-FFF2-40B4-BE49-F238E27FC236}">
                <a16:creationId xmlns:a16="http://schemas.microsoft.com/office/drawing/2014/main" id="{5B897691-7CA3-6D77-417D-975684A4CDF7}"/>
              </a:ext>
            </a:extLst>
          </p:cNvPr>
          <p:cNvPicPr>
            <a:picLocks noChangeAspect="1"/>
          </p:cNvPicPr>
          <p:nvPr/>
        </p:nvPicPr>
        <p:blipFill>
          <a:blip r:embed="rId4"/>
          <a:stretch>
            <a:fillRect/>
          </a:stretch>
        </p:blipFill>
        <p:spPr>
          <a:xfrm>
            <a:off x="2870931" y="4706080"/>
            <a:ext cx="6450137" cy="1694720"/>
          </a:xfrm>
          <a:prstGeom prst="rect">
            <a:avLst/>
          </a:prstGeom>
        </p:spPr>
      </p:pic>
      <p:sp>
        <p:nvSpPr>
          <p:cNvPr id="4" name="Footer Placeholder 1">
            <a:extLst>
              <a:ext uri="{FF2B5EF4-FFF2-40B4-BE49-F238E27FC236}">
                <a16:creationId xmlns:a16="http://schemas.microsoft.com/office/drawing/2014/main" id="{0A70D84A-3BE4-79BC-DDB5-2838DB6E75FA}"/>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132442742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18A4B-DB3E-7892-8DDD-416185897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7FDCE-C144-06CF-E277-9AF636F542FF}"/>
              </a:ext>
            </a:extLst>
          </p:cNvPr>
          <p:cNvSpPr>
            <a:spLocks noGrp="1"/>
          </p:cNvSpPr>
          <p:nvPr>
            <p:ph type="title"/>
          </p:nvPr>
        </p:nvSpPr>
        <p:spPr>
          <a:xfrm>
            <a:off x="3048" y="91440"/>
            <a:ext cx="12188952" cy="484632"/>
          </a:xfrm>
        </p:spPr>
        <p:txBody>
          <a:bodyPr>
            <a:normAutofit/>
          </a:bodyPr>
          <a:lstStyle/>
          <a:p>
            <a:r>
              <a:rPr lang="en-US" sz="2800">
                <a:solidFill>
                  <a:srgbClr val="00599A"/>
                </a:solidFill>
              </a:rPr>
              <a:t>Upcoming Events</a:t>
            </a:r>
          </a:p>
        </p:txBody>
      </p:sp>
      <p:graphicFrame>
        <p:nvGraphicFramePr>
          <p:cNvPr id="7" name="Content Placeholder 6">
            <a:extLst>
              <a:ext uri="{FF2B5EF4-FFF2-40B4-BE49-F238E27FC236}">
                <a16:creationId xmlns:a16="http://schemas.microsoft.com/office/drawing/2014/main" id="{BE0D0D0F-ECE3-7A0F-5D05-473F303C8701}"/>
              </a:ext>
            </a:extLst>
          </p:cNvPr>
          <p:cNvGraphicFramePr>
            <a:graphicFrameLocks noGrp="1"/>
          </p:cNvGraphicFramePr>
          <p:nvPr>
            <p:ph idx="1"/>
            <p:extLst>
              <p:ext uri="{D42A27DB-BD31-4B8C-83A1-F6EECF244321}">
                <p14:modId xmlns:p14="http://schemas.microsoft.com/office/powerpoint/2010/main" val="1586757953"/>
              </p:ext>
            </p:extLst>
          </p:nvPr>
        </p:nvGraphicFramePr>
        <p:xfrm>
          <a:off x="381000" y="1463675"/>
          <a:ext cx="11430000" cy="4748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C79A23FA-D92F-0F71-5274-2CDB1209540D}"/>
              </a:ext>
            </a:extLst>
          </p:cNvPr>
          <p:cNvSpPr txBox="1">
            <a:spLocks/>
          </p:cNvSpPr>
          <p:nvPr/>
        </p:nvSpPr>
        <p:spPr>
          <a:xfrm>
            <a:off x="3048" y="576072"/>
            <a:ext cx="12188952" cy="262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a:lstStyle>
          <a:p>
            <a:pPr algn="ctr"/>
            <a:r>
              <a:rPr lang="en-US" sz="1050">
                <a:solidFill>
                  <a:srgbClr val="00599A"/>
                </a:solidFill>
              </a:rPr>
              <a:t>Strongly encouraged to attend</a:t>
            </a:r>
          </a:p>
        </p:txBody>
      </p:sp>
      <p:sp>
        <p:nvSpPr>
          <p:cNvPr id="9" name="Footer Placeholder 1">
            <a:extLst>
              <a:ext uri="{FF2B5EF4-FFF2-40B4-BE49-F238E27FC236}">
                <a16:creationId xmlns:a16="http://schemas.microsoft.com/office/drawing/2014/main" id="{E70A4978-B7D0-F83C-0CCC-A6BC5EFA48A2}"/>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85055260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53B3F-8E20-9C26-CD81-924A3B08D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976DD-DBAF-14FC-25F3-D264D85AA92F}"/>
              </a:ext>
            </a:extLst>
          </p:cNvPr>
          <p:cNvSpPr>
            <a:spLocks noGrp="1"/>
          </p:cNvSpPr>
          <p:nvPr>
            <p:ph type="title"/>
          </p:nvPr>
        </p:nvSpPr>
        <p:spPr>
          <a:xfrm>
            <a:off x="3048" y="91440"/>
            <a:ext cx="12188952" cy="484632"/>
          </a:xfrm>
        </p:spPr>
        <p:txBody>
          <a:bodyPr>
            <a:normAutofit/>
          </a:bodyPr>
          <a:lstStyle/>
          <a:p>
            <a:r>
              <a:rPr lang="en-US" sz="2800">
                <a:solidFill>
                  <a:srgbClr val="00599A"/>
                </a:solidFill>
              </a:rPr>
              <a:t>Project Communications Plan</a:t>
            </a:r>
          </a:p>
        </p:txBody>
      </p:sp>
      <p:graphicFrame>
        <p:nvGraphicFramePr>
          <p:cNvPr id="7" name="Content Placeholder 6">
            <a:extLst>
              <a:ext uri="{FF2B5EF4-FFF2-40B4-BE49-F238E27FC236}">
                <a16:creationId xmlns:a16="http://schemas.microsoft.com/office/drawing/2014/main" id="{E80EA4DA-7E07-617E-108F-3A779E75B177}"/>
              </a:ext>
            </a:extLst>
          </p:cNvPr>
          <p:cNvGraphicFramePr>
            <a:graphicFrameLocks noGrp="1"/>
          </p:cNvGraphicFramePr>
          <p:nvPr>
            <p:ph idx="1"/>
            <p:extLst>
              <p:ext uri="{D42A27DB-BD31-4B8C-83A1-F6EECF244321}">
                <p14:modId xmlns:p14="http://schemas.microsoft.com/office/powerpoint/2010/main" val="2928154898"/>
              </p:ext>
            </p:extLst>
          </p:nvPr>
        </p:nvGraphicFramePr>
        <p:xfrm>
          <a:off x="381000" y="1944210"/>
          <a:ext cx="11430000" cy="4267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1">
            <a:extLst>
              <a:ext uri="{FF2B5EF4-FFF2-40B4-BE49-F238E27FC236}">
                <a16:creationId xmlns:a16="http://schemas.microsoft.com/office/drawing/2014/main" id="{638A45CE-F77F-94DC-E4DF-1E0A69FB5DB7}"/>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
        <p:nvSpPr>
          <p:cNvPr id="3" name="TextBox 2">
            <a:extLst>
              <a:ext uri="{FF2B5EF4-FFF2-40B4-BE49-F238E27FC236}">
                <a16:creationId xmlns:a16="http://schemas.microsoft.com/office/drawing/2014/main" id="{2CB35BA3-7BBA-E5A2-9AC0-EA55A01DB27F}"/>
              </a:ext>
            </a:extLst>
          </p:cNvPr>
          <p:cNvSpPr txBox="1"/>
          <p:nvPr/>
        </p:nvSpPr>
        <p:spPr>
          <a:xfrm>
            <a:off x="511945" y="663708"/>
            <a:ext cx="11168109" cy="830997"/>
          </a:xfrm>
          <a:prstGeom prst="rect">
            <a:avLst/>
          </a:prstGeom>
          <a:noFill/>
        </p:spPr>
        <p:txBody>
          <a:bodyPr wrap="square" rtlCol="0">
            <a:spAutoFit/>
          </a:bodyPr>
          <a:lstStyle/>
          <a:p>
            <a:r>
              <a:rPr lang="en-US" sz="1200">
                <a:latin typeface="Aptos" panose="020B0004020202020204" pitchFamily="34" charset="0"/>
              </a:rPr>
              <a:t>Customer agencies are requested to provide the name and contact information for one designated Agency Communications Manger (ACM) to support GO.gov transition communications. This individual will serve as the primary coordination point for agency-level messaging, stakeholder updates, communication review, and distribution alignment throughout the transition cycle. Please provide the contacts name, title, email address, and phone number (if different than Teams) so the project team can maintain consistent, timely and controlled communications across all participating agencies.</a:t>
            </a:r>
          </a:p>
        </p:txBody>
      </p:sp>
    </p:spTree>
    <p:extLst>
      <p:ext uri="{BB962C8B-B14F-4D97-AF65-F5344CB8AC3E}">
        <p14:creationId xmlns:p14="http://schemas.microsoft.com/office/powerpoint/2010/main" val="376401429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425FD-3ABF-A068-9A87-95CDA9729DDD}"/>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0AE78E38-DF47-9DD6-0CB1-6E8EBF2C425C}"/>
              </a:ext>
            </a:extLst>
          </p:cNvPr>
          <p:cNvSpPr txBox="1">
            <a:spLocks noGrp="1"/>
          </p:cNvSpPr>
          <p:nvPr>
            <p:ph type="title"/>
          </p:nvPr>
        </p:nvSpPr>
        <p:spPr>
          <a:xfrm>
            <a:off x="511689" y="3112674"/>
            <a:ext cx="8689461" cy="632651"/>
          </a:xfrm>
          <a:prstGeom prst="rect">
            <a:avLst/>
          </a:prstGeom>
        </p:spPr>
        <p:txBody>
          <a:bodyPr vert="horz" wrap="square" lIns="0" tIns="16933" rIns="0" bIns="0" rtlCol="0" anchor="ctr">
            <a:spAutoFit/>
          </a:bodyPr>
          <a:lstStyle/>
          <a:p>
            <a:pPr marL="16933">
              <a:lnSpc>
                <a:spcPct val="100000"/>
              </a:lnSpc>
              <a:spcBef>
                <a:spcPts val="133"/>
              </a:spcBef>
            </a:pPr>
            <a:r>
              <a:rPr sz="4000">
                <a:solidFill>
                  <a:srgbClr val="00599A"/>
                </a:solidFill>
              </a:rPr>
              <a:t>Key</a:t>
            </a:r>
            <a:r>
              <a:rPr sz="4000" spc="-67">
                <a:solidFill>
                  <a:srgbClr val="00599A"/>
                </a:solidFill>
              </a:rPr>
              <a:t> </a:t>
            </a:r>
            <a:r>
              <a:rPr sz="4000">
                <a:solidFill>
                  <a:srgbClr val="00599A"/>
                </a:solidFill>
              </a:rPr>
              <a:t>Agency</a:t>
            </a:r>
            <a:r>
              <a:rPr sz="4000" spc="-87">
                <a:solidFill>
                  <a:srgbClr val="00599A"/>
                </a:solidFill>
              </a:rPr>
              <a:t> </a:t>
            </a:r>
            <a:r>
              <a:rPr sz="4000" spc="-33">
                <a:solidFill>
                  <a:srgbClr val="00599A"/>
                </a:solidFill>
              </a:rPr>
              <a:t>FOC-</a:t>
            </a:r>
            <a:r>
              <a:rPr lang="en-US" sz="4000" spc="-33">
                <a:solidFill>
                  <a:srgbClr val="00599A"/>
                </a:solidFill>
              </a:rPr>
              <a:t>B Wave 2</a:t>
            </a:r>
            <a:r>
              <a:rPr sz="4000" spc="-60">
                <a:solidFill>
                  <a:srgbClr val="00599A"/>
                </a:solidFill>
              </a:rPr>
              <a:t> </a:t>
            </a:r>
            <a:r>
              <a:rPr sz="4000" spc="-13">
                <a:solidFill>
                  <a:srgbClr val="00599A"/>
                </a:solidFill>
              </a:rPr>
              <a:t>Dates</a:t>
            </a:r>
            <a:endParaRPr sz="4000">
              <a:solidFill>
                <a:srgbClr val="00599A"/>
              </a:solidFill>
            </a:endParaRPr>
          </a:p>
        </p:txBody>
      </p:sp>
      <p:sp>
        <p:nvSpPr>
          <p:cNvPr id="3" name="object 3">
            <a:extLst>
              <a:ext uri="{FF2B5EF4-FFF2-40B4-BE49-F238E27FC236}">
                <a16:creationId xmlns:a16="http://schemas.microsoft.com/office/drawing/2014/main" id="{4B486A66-FC15-270D-F073-158549EC38E5}"/>
              </a:ext>
            </a:extLst>
          </p:cNvPr>
          <p:cNvSpPr txBox="1">
            <a:spLocks noGrp="1"/>
          </p:cNvSpPr>
          <p:nvPr>
            <p:ph type="sldNum" sz="quarter" idx="7"/>
          </p:nvPr>
        </p:nvSpPr>
        <p:spPr>
          <a:xfrm>
            <a:off x="8681698" y="4619316"/>
            <a:ext cx="287654" cy="213264"/>
          </a:xfrm>
          <a:prstGeom prst="rect">
            <a:avLst/>
          </a:prstGeom>
        </p:spPr>
        <p:txBody>
          <a:bodyPr vert="horz" wrap="square" lIns="0" tIns="0" rIns="0" bIns="0" rtlCol="0">
            <a:spAutoFit/>
          </a:bodyPr>
          <a:lstStyle>
            <a:defPPr>
              <a:defRPr kern="0"/>
            </a:defPPr>
            <a:lvl1pPr>
              <a:defRPr sz="1400" b="0" i="0">
                <a:solidFill>
                  <a:schemeClr val="bg1"/>
                </a:solidFill>
                <a:latin typeface="Arial"/>
                <a:cs typeface="Arial"/>
              </a:defRPr>
            </a:lvl1pPr>
          </a:lstStyle>
          <a:p>
            <a:pPr marL="136525">
              <a:lnSpc>
                <a:spcPts val="1650"/>
              </a:lnSpc>
            </a:pPr>
            <a:fld id="{81D60167-4931-47E6-BA6A-407CBD079E47}" type="slidenum">
              <a:rPr lang="en-US" spc="-50" smtClean="0">
                <a:latin typeface="Aptos" panose="020B0004020202020204" pitchFamily="34" charset="0"/>
              </a:rPr>
              <a:pPr marL="136525">
                <a:lnSpc>
                  <a:spcPts val="1650"/>
                </a:lnSpc>
              </a:pPr>
              <a:t>6</a:t>
            </a:fld>
            <a:endParaRPr spc="-33">
              <a:solidFill>
                <a:srgbClr val="929395"/>
              </a:solidFill>
              <a:latin typeface="Aptos" panose="020B0004020202020204" pitchFamily="34" charset="0"/>
            </a:endParaRPr>
          </a:p>
        </p:txBody>
      </p:sp>
      <p:sp>
        <p:nvSpPr>
          <p:cNvPr id="4" name="object 4">
            <a:extLst>
              <a:ext uri="{FF2B5EF4-FFF2-40B4-BE49-F238E27FC236}">
                <a16:creationId xmlns:a16="http://schemas.microsoft.com/office/drawing/2014/main" id="{E55D3465-F6A0-A241-EF1A-2A41C62DA1E5}"/>
              </a:ext>
            </a:extLst>
          </p:cNvPr>
          <p:cNvSpPr txBox="1">
            <a:spLocks noGrp="1"/>
          </p:cNvSpPr>
          <p:nvPr>
            <p:ph type="ftr" sz="quarter" idx="5"/>
          </p:nvPr>
        </p:nvSpPr>
        <p:spPr>
          <a:xfrm>
            <a:off x="203925" y="4918569"/>
            <a:ext cx="1340844" cy="123111"/>
          </a:xfrm>
          <a:prstGeom prst="rect">
            <a:avLst/>
          </a:prstGeom>
        </p:spPr>
        <p:txBody>
          <a:bodyPr vert="horz" wrap="square" lIns="0" tIns="0" rIns="0" bIns="0" rtlCol="0">
            <a:spAutoFit/>
          </a:bodyPr>
          <a:lstStyle>
            <a:defPPr>
              <a:defRPr kern="0"/>
            </a:defPPr>
            <a:lvl1pPr>
              <a:defRPr sz="800" b="0" i="0">
                <a:solidFill>
                  <a:schemeClr val="bg1"/>
                </a:solidFill>
                <a:latin typeface="Montserrat"/>
                <a:cs typeface="Montserrat"/>
              </a:defRPr>
            </a:lvl1pPr>
          </a:lstStyle>
          <a:p>
            <a:pPr marL="16933">
              <a:spcBef>
                <a:spcPts val="100"/>
              </a:spcBef>
            </a:pPr>
            <a:r>
              <a:rPr lang="en-US">
                <a:latin typeface="Aptos" panose="020B0004020202020204" pitchFamily="34" charset="0"/>
              </a:rPr>
              <a:t>For</a:t>
            </a:r>
            <a:r>
              <a:rPr lang="en-US" spc="-25">
                <a:latin typeface="Aptos" panose="020B0004020202020204" pitchFamily="34" charset="0"/>
              </a:rPr>
              <a:t> </a:t>
            </a:r>
            <a:r>
              <a:rPr lang="en-US">
                <a:latin typeface="Aptos" panose="020B0004020202020204" pitchFamily="34" charset="0"/>
              </a:rPr>
              <a:t>government</a:t>
            </a:r>
            <a:r>
              <a:rPr lang="en-US" spc="-20">
                <a:latin typeface="Aptos" panose="020B0004020202020204" pitchFamily="34" charset="0"/>
              </a:rPr>
              <a:t> </a:t>
            </a:r>
            <a:r>
              <a:rPr lang="en-US">
                <a:latin typeface="Aptos" panose="020B0004020202020204" pitchFamily="34" charset="0"/>
              </a:rPr>
              <a:t>use</a:t>
            </a:r>
            <a:r>
              <a:rPr lang="en-US" spc="-40">
                <a:latin typeface="Aptos" panose="020B0004020202020204" pitchFamily="34" charset="0"/>
              </a:rPr>
              <a:t> </a:t>
            </a:r>
            <a:r>
              <a:rPr lang="en-US" spc="-10">
                <a:latin typeface="Aptos" panose="020B0004020202020204" pitchFamily="34" charset="0"/>
              </a:rPr>
              <a:t>only.</a:t>
            </a:r>
            <a:endParaRPr spc="-13">
              <a:latin typeface="Aptos" panose="020B0004020202020204" pitchFamily="34" charset="0"/>
            </a:endParaRPr>
          </a:p>
        </p:txBody>
      </p:sp>
      <p:sp>
        <p:nvSpPr>
          <p:cNvPr id="5" name="Footer Placeholder 1">
            <a:extLst>
              <a:ext uri="{FF2B5EF4-FFF2-40B4-BE49-F238E27FC236}">
                <a16:creationId xmlns:a16="http://schemas.microsoft.com/office/drawing/2014/main" id="{3E955416-2320-2AA5-4254-B9C3F0D8DBED}"/>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29202016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46259-2D5F-1906-8AB0-D324319DC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280C2-DAA1-8F70-44E5-20B7CD004056}"/>
              </a:ext>
            </a:extLst>
          </p:cNvPr>
          <p:cNvSpPr>
            <a:spLocks noGrp="1"/>
          </p:cNvSpPr>
          <p:nvPr>
            <p:ph type="title"/>
          </p:nvPr>
        </p:nvSpPr>
        <p:spPr>
          <a:xfrm>
            <a:off x="0" y="95935"/>
            <a:ext cx="12192000" cy="482761"/>
          </a:xfrm>
        </p:spPr>
        <p:txBody>
          <a:bodyPr anchor="ctr">
            <a:normAutofit/>
          </a:bodyPr>
          <a:lstStyle/>
          <a:p>
            <a:r>
              <a:rPr lang="en-US" sz="2800">
                <a:solidFill>
                  <a:srgbClr val="00599A"/>
                </a:solidFill>
              </a:rPr>
              <a:t>High-Level FOC-B Wave 2 Timelines </a:t>
            </a:r>
            <a:r>
              <a:rPr lang="en-US" sz="2800" b="0">
                <a:solidFill>
                  <a:srgbClr val="00599A"/>
                </a:solidFill>
              </a:rPr>
              <a:t>(Revised)</a:t>
            </a:r>
          </a:p>
        </p:txBody>
      </p:sp>
      <p:graphicFrame>
        <p:nvGraphicFramePr>
          <p:cNvPr id="7" name="Content Placeholder 4">
            <a:extLst>
              <a:ext uri="{FF2B5EF4-FFF2-40B4-BE49-F238E27FC236}">
                <a16:creationId xmlns:a16="http://schemas.microsoft.com/office/drawing/2014/main" id="{EEF743D8-034A-EA83-E3EC-C51B8D72F0DE}"/>
              </a:ext>
            </a:extLst>
          </p:cNvPr>
          <p:cNvGraphicFramePr/>
          <p:nvPr>
            <p:extLst>
              <p:ext uri="{D42A27DB-BD31-4B8C-83A1-F6EECF244321}">
                <p14:modId xmlns:p14="http://schemas.microsoft.com/office/powerpoint/2010/main" val="254113204"/>
              </p:ext>
            </p:extLst>
          </p:nvPr>
        </p:nvGraphicFramePr>
        <p:xfrm>
          <a:off x="384048" y="1212289"/>
          <a:ext cx="11426952" cy="5004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1">
            <a:extLst>
              <a:ext uri="{FF2B5EF4-FFF2-40B4-BE49-F238E27FC236}">
                <a16:creationId xmlns:a16="http://schemas.microsoft.com/office/drawing/2014/main" id="{3D0302F8-2C11-D799-00D7-53E5C38CE8FF}"/>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extLst>
      <p:ext uri="{BB962C8B-B14F-4D97-AF65-F5344CB8AC3E}">
        <p14:creationId xmlns:p14="http://schemas.microsoft.com/office/powerpoint/2010/main" val="335785507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3D2FB-6B7D-E3B6-3929-BFBEEA919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686BC-526E-76FE-8ADC-83D4615CD679}"/>
              </a:ext>
            </a:extLst>
          </p:cNvPr>
          <p:cNvSpPr>
            <a:spLocks noGrp="1"/>
          </p:cNvSpPr>
          <p:nvPr>
            <p:ph type="title"/>
          </p:nvPr>
        </p:nvSpPr>
        <p:spPr>
          <a:xfrm>
            <a:off x="0" y="95935"/>
            <a:ext cx="12192000" cy="482761"/>
          </a:xfrm>
        </p:spPr>
        <p:txBody>
          <a:bodyPr anchor="ctr">
            <a:normAutofit/>
          </a:bodyPr>
          <a:lstStyle/>
          <a:p>
            <a:r>
              <a:rPr lang="en-US" sz="2800">
                <a:solidFill>
                  <a:srgbClr val="00599A"/>
                </a:solidFill>
              </a:rPr>
              <a:t>Decomposed FOC-B Wave 2 Timelines </a:t>
            </a:r>
            <a:r>
              <a:rPr lang="en-US" sz="2800" b="0">
                <a:solidFill>
                  <a:srgbClr val="00599A"/>
                </a:solidFill>
              </a:rPr>
              <a:t>(Revised)</a:t>
            </a:r>
          </a:p>
        </p:txBody>
      </p:sp>
      <p:sp>
        <p:nvSpPr>
          <p:cNvPr id="8" name="Footer Placeholder 1">
            <a:extLst>
              <a:ext uri="{FF2B5EF4-FFF2-40B4-BE49-F238E27FC236}">
                <a16:creationId xmlns:a16="http://schemas.microsoft.com/office/drawing/2014/main" id="{5EF76498-5D24-4109-5C78-BF6B3434C671}"/>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graphicFrame>
        <p:nvGraphicFramePr>
          <p:cNvPr id="4" name="Object 3">
            <a:extLst>
              <a:ext uri="{FF2B5EF4-FFF2-40B4-BE49-F238E27FC236}">
                <a16:creationId xmlns:a16="http://schemas.microsoft.com/office/drawing/2014/main" id="{F8C78602-76A1-5564-9826-A56F7B7E7439}"/>
              </a:ext>
            </a:extLst>
          </p:cNvPr>
          <p:cNvGraphicFramePr>
            <a:graphicFrameLocks noChangeAspect="1"/>
          </p:cNvGraphicFramePr>
          <p:nvPr>
            <p:extLst>
              <p:ext uri="{D42A27DB-BD31-4B8C-83A1-F6EECF244321}">
                <p14:modId xmlns:p14="http://schemas.microsoft.com/office/powerpoint/2010/main" val="2111641106"/>
              </p:ext>
            </p:extLst>
          </p:nvPr>
        </p:nvGraphicFramePr>
        <p:xfrm>
          <a:off x="2597150" y="46038"/>
          <a:ext cx="6997700" cy="6411912"/>
        </p:xfrm>
        <a:graphic>
          <a:graphicData uri="http://schemas.openxmlformats.org/presentationml/2006/ole">
            <mc:AlternateContent xmlns:mc="http://schemas.openxmlformats.org/markup-compatibility/2006">
              <mc:Choice xmlns:v="urn:schemas-microsoft-com:vml" Requires="v">
                <p:oleObj name="Worksheet" r:id="rId3" imgW="9608716" imgH="8800942" progId="Excel.Sheet.12">
                  <p:embed/>
                </p:oleObj>
              </mc:Choice>
              <mc:Fallback>
                <p:oleObj name="Worksheet" r:id="rId3" imgW="9608716" imgH="8800942" progId="Excel.Sheet.12">
                  <p:embed/>
                  <p:pic>
                    <p:nvPicPr>
                      <p:cNvPr id="4" name="Object 3">
                        <a:extLst>
                          <a:ext uri="{FF2B5EF4-FFF2-40B4-BE49-F238E27FC236}">
                            <a16:creationId xmlns:a16="http://schemas.microsoft.com/office/drawing/2014/main" id="{F8C78602-76A1-5564-9826-A56F7B7E7439}"/>
                          </a:ext>
                        </a:extLst>
                      </p:cNvPr>
                      <p:cNvPicPr/>
                      <p:nvPr/>
                    </p:nvPicPr>
                    <p:blipFill>
                      <a:blip r:embed="rId4"/>
                      <a:stretch>
                        <a:fillRect/>
                      </a:stretch>
                    </p:blipFill>
                    <p:spPr>
                      <a:xfrm>
                        <a:off x="2597150" y="46038"/>
                        <a:ext cx="6997700" cy="6411912"/>
                      </a:xfrm>
                      <a:prstGeom prst="rect">
                        <a:avLst/>
                      </a:prstGeom>
                    </p:spPr>
                  </p:pic>
                </p:oleObj>
              </mc:Fallback>
            </mc:AlternateContent>
          </a:graphicData>
        </a:graphic>
      </p:graphicFrame>
    </p:spTree>
    <p:extLst>
      <p:ext uri="{BB962C8B-B14F-4D97-AF65-F5344CB8AC3E}">
        <p14:creationId xmlns:p14="http://schemas.microsoft.com/office/powerpoint/2010/main" val="305725208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20566" y="3088289"/>
            <a:ext cx="9725660" cy="632651"/>
          </a:xfrm>
          <a:prstGeom prst="rect">
            <a:avLst/>
          </a:prstGeom>
        </p:spPr>
        <p:txBody>
          <a:bodyPr vert="horz" wrap="square" lIns="0" tIns="16933" rIns="0" bIns="0" rtlCol="0" anchor="ctr">
            <a:spAutoFit/>
          </a:bodyPr>
          <a:lstStyle/>
          <a:p>
            <a:pPr marL="16933">
              <a:lnSpc>
                <a:spcPct val="100000"/>
              </a:lnSpc>
              <a:spcBef>
                <a:spcPts val="133"/>
              </a:spcBef>
            </a:pPr>
            <a:r>
              <a:rPr sz="4000">
                <a:solidFill>
                  <a:srgbClr val="00599A"/>
                </a:solidFill>
              </a:rPr>
              <a:t>Agency</a:t>
            </a:r>
            <a:r>
              <a:rPr sz="4000" spc="-80">
                <a:solidFill>
                  <a:srgbClr val="00599A"/>
                </a:solidFill>
              </a:rPr>
              <a:t> </a:t>
            </a:r>
            <a:r>
              <a:rPr sz="4000">
                <a:solidFill>
                  <a:srgbClr val="00599A"/>
                </a:solidFill>
              </a:rPr>
              <a:t>Security</a:t>
            </a:r>
            <a:r>
              <a:rPr sz="4000" spc="-107">
                <a:solidFill>
                  <a:srgbClr val="00599A"/>
                </a:solidFill>
              </a:rPr>
              <a:t> </a:t>
            </a:r>
            <a:r>
              <a:rPr sz="4000">
                <a:solidFill>
                  <a:srgbClr val="00599A"/>
                </a:solidFill>
              </a:rPr>
              <a:t>Controls</a:t>
            </a:r>
            <a:r>
              <a:rPr sz="4000" spc="-113">
                <a:solidFill>
                  <a:srgbClr val="00599A"/>
                </a:solidFill>
              </a:rPr>
              <a:t> </a:t>
            </a:r>
            <a:r>
              <a:rPr sz="4000" spc="-13">
                <a:solidFill>
                  <a:srgbClr val="00599A"/>
                </a:solidFill>
              </a:rPr>
              <a:t>(ATO/ATU)</a:t>
            </a:r>
            <a:endParaRPr sz="4000">
              <a:solidFill>
                <a:srgbClr val="00599A"/>
              </a:solidFill>
            </a:endParaRPr>
          </a:p>
        </p:txBody>
      </p:sp>
      <p:sp>
        <p:nvSpPr>
          <p:cNvPr id="3" name="object 3"/>
          <p:cNvSpPr txBox="1">
            <a:spLocks noGrp="1"/>
          </p:cNvSpPr>
          <p:nvPr>
            <p:ph type="sldNum" sz="quarter" idx="7"/>
          </p:nvPr>
        </p:nvSpPr>
        <p:spPr>
          <a:xfrm>
            <a:off x="8681698" y="4619316"/>
            <a:ext cx="287654" cy="213264"/>
          </a:xfrm>
          <a:prstGeom prst="rect">
            <a:avLst/>
          </a:prstGeom>
        </p:spPr>
        <p:txBody>
          <a:bodyPr vert="horz" wrap="square" lIns="0" tIns="0" rIns="0" bIns="0" rtlCol="0">
            <a:spAutoFit/>
          </a:bodyPr>
          <a:lstStyle>
            <a:defPPr>
              <a:defRPr kern="0"/>
            </a:defPPr>
            <a:lvl1pPr>
              <a:defRPr sz="1400" b="0" i="0">
                <a:solidFill>
                  <a:schemeClr val="bg1"/>
                </a:solidFill>
                <a:latin typeface="Arial"/>
                <a:cs typeface="Arial"/>
              </a:defRPr>
            </a:lvl1pPr>
          </a:lstStyle>
          <a:p>
            <a:pPr marL="136525">
              <a:lnSpc>
                <a:spcPts val="1650"/>
              </a:lnSpc>
            </a:pPr>
            <a:fld id="{81D60167-4931-47E6-BA6A-407CBD079E47}" type="slidenum">
              <a:rPr lang="en-US" spc="-50" smtClean="0">
                <a:latin typeface="Aptos" panose="020B0004020202020204" pitchFamily="34" charset="0"/>
              </a:rPr>
              <a:pPr marL="136525">
                <a:lnSpc>
                  <a:spcPts val="1650"/>
                </a:lnSpc>
              </a:pPr>
              <a:t>9</a:t>
            </a:fld>
            <a:endParaRPr spc="-33">
              <a:latin typeface="Aptos" panose="020B0004020202020204" pitchFamily="34" charset="0"/>
            </a:endParaRPr>
          </a:p>
        </p:txBody>
      </p:sp>
      <p:sp>
        <p:nvSpPr>
          <p:cNvPr id="4" name="object 4"/>
          <p:cNvSpPr txBox="1">
            <a:spLocks noGrp="1"/>
          </p:cNvSpPr>
          <p:nvPr>
            <p:ph type="ftr" sz="quarter" idx="5"/>
          </p:nvPr>
        </p:nvSpPr>
        <p:spPr>
          <a:xfrm>
            <a:off x="203925" y="4918569"/>
            <a:ext cx="1340844" cy="123111"/>
          </a:xfrm>
          <a:prstGeom prst="rect">
            <a:avLst/>
          </a:prstGeom>
        </p:spPr>
        <p:txBody>
          <a:bodyPr vert="horz" wrap="square" lIns="0" tIns="0" rIns="0" bIns="0" rtlCol="0">
            <a:spAutoFit/>
          </a:bodyPr>
          <a:lstStyle>
            <a:defPPr>
              <a:defRPr kern="0"/>
            </a:defPPr>
            <a:lvl1pPr>
              <a:defRPr sz="800" b="0" i="0">
                <a:solidFill>
                  <a:schemeClr val="bg1"/>
                </a:solidFill>
                <a:latin typeface="Montserrat"/>
                <a:cs typeface="Montserrat"/>
              </a:defRPr>
            </a:lvl1pPr>
          </a:lstStyle>
          <a:p>
            <a:pPr marL="28786">
              <a:spcBef>
                <a:spcPts val="100"/>
              </a:spcBef>
            </a:pPr>
            <a:r>
              <a:rPr lang="en-US">
                <a:latin typeface="Aptos" panose="020B0004020202020204" pitchFamily="34" charset="0"/>
              </a:rPr>
              <a:t>For</a:t>
            </a:r>
            <a:r>
              <a:rPr lang="en-US" spc="-25">
                <a:latin typeface="Aptos" panose="020B0004020202020204" pitchFamily="34" charset="0"/>
              </a:rPr>
              <a:t> </a:t>
            </a:r>
            <a:r>
              <a:rPr lang="en-US">
                <a:latin typeface="Aptos" panose="020B0004020202020204" pitchFamily="34" charset="0"/>
              </a:rPr>
              <a:t>government</a:t>
            </a:r>
            <a:r>
              <a:rPr lang="en-US" spc="-20">
                <a:latin typeface="Aptos" panose="020B0004020202020204" pitchFamily="34" charset="0"/>
              </a:rPr>
              <a:t> </a:t>
            </a:r>
            <a:r>
              <a:rPr lang="en-US">
                <a:latin typeface="Aptos" panose="020B0004020202020204" pitchFamily="34" charset="0"/>
              </a:rPr>
              <a:t>use</a:t>
            </a:r>
            <a:r>
              <a:rPr lang="en-US" spc="-40">
                <a:latin typeface="Aptos" panose="020B0004020202020204" pitchFamily="34" charset="0"/>
              </a:rPr>
              <a:t> </a:t>
            </a:r>
            <a:r>
              <a:rPr lang="en-US" spc="-10">
                <a:latin typeface="Aptos" panose="020B0004020202020204" pitchFamily="34" charset="0"/>
              </a:rPr>
              <a:t>only.</a:t>
            </a:r>
            <a:endParaRPr spc="-13">
              <a:latin typeface="Aptos" panose="020B0004020202020204" pitchFamily="34" charset="0"/>
            </a:endParaRPr>
          </a:p>
        </p:txBody>
      </p:sp>
      <p:sp>
        <p:nvSpPr>
          <p:cNvPr id="5" name="Footer Placeholder 1">
            <a:extLst>
              <a:ext uri="{FF2B5EF4-FFF2-40B4-BE49-F238E27FC236}">
                <a16:creationId xmlns:a16="http://schemas.microsoft.com/office/drawing/2014/main" id="{7EA64E43-750C-220D-C120-2753398E07AE}"/>
              </a:ext>
            </a:extLst>
          </p:cNvPr>
          <p:cNvSpPr>
            <a:spLocks noGrp="1"/>
          </p:cNvSpPr>
          <p:nvPr>
            <p:ph type="ftr" sz="quarter" idx="3"/>
          </p:nvPr>
        </p:nvSpPr>
        <p:spPr>
          <a:xfrm>
            <a:off x="327660" y="6400800"/>
            <a:ext cx="11536680" cy="457200"/>
          </a:xfrm>
        </p:spPr>
        <p:txBody>
          <a:bodyPr/>
          <a:lstStyle/>
          <a:p>
            <a:r>
              <a:rPr lang="en-US" sz="1000">
                <a:latin typeface="Aptos" panose="020B0004020202020204" pitchFamily="34" charset="0"/>
              </a:rPr>
              <a:t>June 24, 2026</a:t>
            </a:r>
          </a:p>
          <a:p>
            <a:r>
              <a:rPr lang="en-US" sz="900">
                <a:latin typeface="Aptos" panose="020B0004020202020204" pitchFamily="34" charset="0"/>
              </a:rPr>
              <a:t>Sensitive; Official Government Use Only – Not for Distribution</a:t>
            </a:r>
          </a:p>
        </p:txBody>
      </p:sp>
    </p:spTree>
  </p:cSld>
  <p:clrMapOvr>
    <a:masterClrMapping/>
  </p:clrMapOvr>
  <p:transition spd="slow">
    <p:cover/>
  </p:transition>
</p:sld>
</file>

<file path=ppt/theme/theme1.xml><?xml version="1.0" encoding="utf-8"?>
<a:theme xmlns:a="http://schemas.openxmlformats.org/drawingml/2006/main" name="Office Theme">
  <a:themeElements>
    <a:clrScheme name="IBC">
      <a:dk1>
        <a:sysClr val="windowText" lastClr="000000"/>
      </a:dk1>
      <a:lt1>
        <a:sysClr val="window" lastClr="FFFFFF"/>
      </a:lt1>
      <a:dk2>
        <a:srgbClr val="002D5D"/>
      </a:dk2>
      <a:lt2>
        <a:srgbClr val="DFE3E5"/>
      </a:lt2>
      <a:accent1>
        <a:srgbClr val="0E5A9B"/>
      </a:accent1>
      <a:accent2>
        <a:srgbClr val="1C7977"/>
      </a:accent2>
      <a:accent3>
        <a:srgbClr val="F5A146"/>
      </a:accent3>
      <a:accent4>
        <a:srgbClr val="002D5D"/>
      </a:accent4>
      <a:accent5>
        <a:srgbClr val="6388A9"/>
      </a:accent5>
      <a:accent6>
        <a:srgbClr val="3A2B46"/>
      </a:accent6>
      <a:hlink>
        <a:srgbClr val="002D5D"/>
      </a:hlink>
      <a:folHlink>
        <a:srgbClr val="0E5A9B"/>
      </a:folHlink>
    </a:clrScheme>
    <a:fontScheme name="IBC Presentation">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C-GSA GOgov Customer Briefing" id="{BF1A9974-21F8-4049-9153-5FF6DF2AB62B}" vid="{3C407C94-F634-4CEC-9F70-1DA1337CB8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F442B908913F438186375BAAFB855D" ma:contentTypeVersion="19" ma:contentTypeDescription="Create a new document." ma:contentTypeScope="" ma:versionID="505ece4119f295ebfad12b49cb9f70e0">
  <xsd:schema xmlns:xsd="http://www.w3.org/2001/XMLSchema" xmlns:xs="http://www.w3.org/2001/XMLSchema" xmlns:p="http://schemas.microsoft.com/office/2006/metadata/properties" xmlns:ns2="60f2543b-8b7f-44d9-9505-ad75c5a253cd" xmlns:ns3="0f0a3515-13e1-4062-a3fa-b94bfab44865" xmlns:ns4="31062a0d-ede8-4112-b4bb-00a9c1bc8e16" targetNamespace="http://schemas.microsoft.com/office/2006/metadata/properties" ma:root="true" ma:fieldsID="f9c73021520697dae16ca0d1967402d9" ns2:_="" ns3:_="" ns4:_="">
    <xsd:import namespace="60f2543b-8b7f-44d9-9505-ad75c5a253cd"/>
    <xsd:import namespace="0f0a3515-13e1-4062-a3fa-b94bfab44865"/>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2543b-8b7f-44d9-9505-ad75c5a253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0a3515-13e1-4062-a3fa-b94bfab4486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ff4ff06-106a-4389-b157-9952dab7ae74}" ma:internalName="TaxCatchAll" ma:showField="CatchAllData" ma:web="0f0a3515-13e1-4062-a3fa-b94bfab448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1062a0d-ede8-4112-b4bb-00a9c1bc8e16" xsi:nil="true"/>
    <lcf76f155ced4ddcb4097134ff3c332f xmlns="60f2543b-8b7f-44d9-9505-ad75c5a253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D00E88-9F7C-4110-91D1-2236BF7E9FF1}">
  <ds:schemaRefs>
    <ds:schemaRef ds:uri="http://schemas.microsoft.com/sharepoint/v3/contenttype/forms"/>
  </ds:schemaRefs>
</ds:datastoreItem>
</file>

<file path=customXml/itemProps2.xml><?xml version="1.0" encoding="utf-8"?>
<ds:datastoreItem xmlns:ds="http://schemas.openxmlformats.org/officeDocument/2006/customXml" ds:itemID="{925ACF12-F04B-4586-BE49-6AC1A88ED228}"/>
</file>

<file path=customXml/itemProps3.xml><?xml version="1.0" encoding="utf-8"?>
<ds:datastoreItem xmlns:ds="http://schemas.openxmlformats.org/officeDocument/2006/customXml" ds:itemID="{F4575F27-91A7-487C-9BB1-DF4B59DB388D}">
  <ds:schemaRefs>
    <ds:schemaRef ds:uri="http://schemas.microsoft.com/office/infopath/2007/PartnerControls"/>
    <ds:schemaRef ds:uri="http://schemas.openxmlformats.org/package/2006/metadata/core-properties"/>
    <ds:schemaRef ds:uri="049c568c-0651-4bc0-9821-413e04f5e3d9"/>
    <ds:schemaRef ds:uri="http://purl.org/dc/dcmitype/"/>
    <ds:schemaRef ds:uri="http://schemas.microsoft.com/office/2006/documentManagement/types"/>
    <ds:schemaRef ds:uri="http://schemas.microsoft.com/office/2006/metadata/properties"/>
    <ds:schemaRef ds:uri="http://purl.org/dc/terms/"/>
    <ds:schemaRef ds:uri="31062a0d-ede8-4112-b4bb-00a9c1bc8e16"/>
    <ds:schemaRef ds:uri="55210a68-bb94-4082-83c6-b4379829335b"/>
    <ds:schemaRef ds:uri="http://www.w3.org/XML/1998/namespace"/>
    <ds:schemaRef ds:uri="http://purl.org/dc/elements/1.1/"/>
  </ds:schemaRefs>
</ds:datastoreItem>
</file>

<file path=docMetadata/LabelInfo.xml><?xml version="1.0" encoding="utf-8"?>
<clbl:labelList xmlns:clbl="http://schemas.microsoft.com/office/2020/mipLabelMetadata">
  <clbl:label id="{6dd02d64-b7f3-43f7-a145-cfd68d338edf}" enabled="1" method="Standard" siteId="{0693b5ba-4b18-4d7b-9341-f32f400a5494}" removed="0"/>
</clbl:labelList>
</file>

<file path=docProps/app.xml><?xml version="1.0" encoding="utf-8"?>
<Properties xmlns="http://schemas.openxmlformats.org/officeDocument/2006/extended-properties" xmlns:vt="http://schemas.openxmlformats.org/officeDocument/2006/docPropsVTypes">
  <Template>IBC-GSA GOgov Customer Briefing</Template>
  <TotalTime>0</TotalTime>
  <Words>2426</Words>
  <Application>Microsoft Office PowerPoint</Application>
  <PresentationFormat>Widescreen</PresentationFormat>
  <Paragraphs>318</Paragraphs>
  <Slides>21</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9" baseType="lpstr">
      <vt:lpstr>Aptos</vt:lpstr>
      <vt:lpstr>Arial</vt:lpstr>
      <vt:lpstr>Calibri</vt:lpstr>
      <vt:lpstr>Montserrat</vt:lpstr>
      <vt:lpstr>Wingdings</vt:lpstr>
      <vt:lpstr>Office Theme</vt:lpstr>
      <vt:lpstr>Worksheet</vt:lpstr>
      <vt:lpstr>Acrobat Document</vt:lpstr>
      <vt:lpstr>GO.gov Customer Briefing</vt:lpstr>
      <vt:lpstr>Agenda</vt:lpstr>
      <vt:lpstr>Connect.gov for GO.gov Information</vt:lpstr>
      <vt:lpstr>Upcoming Events</vt:lpstr>
      <vt:lpstr>Project Communications Plan</vt:lpstr>
      <vt:lpstr>Key Agency FOC-B Wave 2 Dates</vt:lpstr>
      <vt:lpstr>High-Level FOC-B Wave 2 Timelines (Revised)</vt:lpstr>
      <vt:lpstr>Decomposed FOC-B Wave 2 Timelines (Revised)</vt:lpstr>
      <vt:lpstr>Agency Security Controls (ATO/ATU)</vt:lpstr>
      <vt:lpstr>GO.gov Security Workstreams</vt:lpstr>
      <vt:lpstr>Customer Security Information</vt:lpstr>
      <vt:lpstr>GO.gov Configurations</vt:lpstr>
      <vt:lpstr>Configuration Updates</vt:lpstr>
      <vt:lpstr>Organization Hierarchy Configuration</vt:lpstr>
      <vt:lpstr>FM Integration Status</vt:lpstr>
      <vt:lpstr>FM Integration Status</vt:lpstr>
      <vt:lpstr>FM Integration Status</vt:lpstr>
      <vt:lpstr>GO.gov Training Strategy</vt:lpstr>
      <vt:lpstr>GO.gov Training Strategy</vt:lpstr>
      <vt:lpstr>Next steps</vt:lpstr>
      <vt:lpstr>Open Floor Questions</vt:lpstr>
    </vt:vector>
  </TitlesOfParts>
  <Company>Department of the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Adler, Todd M</dc:creator>
  <cp:lastModifiedBy>Sachse, Giselle M</cp:lastModifiedBy>
  <cp:revision>2</cp:revision>
  <cp:lastPrinted>2026-04-07T13:27:23Z</cp:lastPrinted>
  <dcterms:created xsi:type="dcterms:W3CDTF">2026-03-25T15:27:36Z</dcterms:created>
  <dcterms:modified xsi:type="dcterms:W3CDTF">2026-06-25T13:49:30Z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0x0101009EF442B908913F438186375BAAFB855D</vt:lpwstr>
  </property>
</Properties>
</file>